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1" r:id="rId4"/>
    <p:sldId id="272" r:id="rId5"/>
    <p:sldId id="273" r:id="rId6"/>
    <p:sldId id="274" r:id="rId7"/>
    <p:sldId id="283" r:id="rId8"/>
    <p:sldId id="278" r:id="rId9"/>
    <p:sldId id="276" r:id="rId10"/>
    <p:sldId id="277" r:id="rId11"/>
    <p:sldId id="280" r:id="rId12"/>
    <p:sldId id="267" r:id="rId13"/>
    <p:sldId id="281" r:id="rId14"/>
    <p:sldId id="282" r:id="rId1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71B13-780C-4779-B698-521E02C6F45F}" type="doc">
      <dgm:prSet loTypeId="urn:microsoft.com/office/officeart/2005/8/layout/default#1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59515D0-48B2-420D-8A65-E56C4656B896}">
      <dgm:prSet/>
      <dgm:spPr/>
      <dgm:t>
        <a:bodyPr/>
        <a:lstStyle/>
        <a:p>
          <a:r>
            <a:rPr lang="hr-HR"/>
            <a:t>Period čestih građanskih ratova</a:t>
          </a:r>
          <a:endParaRPr lang="en-US"/>
        </a:p>
      </dgm:t>
    </dgm:pt>
    <dgm:pt modelId="{DAE6667A-7080-429E-A67A-CB041F8E4844}" type="parTrans" cxnId="{93E8453C-F918-4C79-BD83-14613032050B}">
      <dgm:prSet/>
      <dgm:spPr/>
      <dgm:t>
        <a:bodyPr/>
        <a:lstStyle/>
        <a:p>
          <a:endParaRPr lang="en-US"/>
        </a:p>
      </dgm:t>
    </dgm:pt>
    <dgm:pt modelId="{8C143EFE-1CAF-4029-84FC-57A9F4634ADA}" type="sibTrans" cxnId="{93E8453C-F918-4C79-BD83-14613032050B}">
      <dgm:prSet/>
      <dgm:spPr/>
      <dgm:t>
        <a:bodyPr/>
        <a:lstStyle/>
        <a:p>
          <a:endParaRPr lang="en-US"/>
        </a:p>
      </dgm:t>
    </dgm:pt>
    <dgm:pt modelId="{EBD212A2-F587-41CD-B646-46CE628FF0E1}">
      <dgm:prSet/>
      <dgm:spPr/>
      <dgm:t>
        <a:bodyPr/>
        <a:lstStyle/>
        <a:p>
          <a:r>
            <a:rPr lang="hr-HR"/>
            <a:t>Vladavina vojnih careva</a:t>
          </a:r>
          <a:endParaRPr lang="en-US"/>
        </a:p>
      </dgm:t>
    </dgm:pt>
    <dgm:pt modelId="{E8209394-35A4-459A-84E3-423FB0B82EAB}" type="parTrans" cxnId="{39268456-8F22-4C1E-9CA4-59AC00DAFFFA}">
      <dgm:prSet/>
      <dgm:spPr/>
      <dgm:t>
        <a:bodyPr/>
        <a:lstStyle/>
        <a:p>
          <a:endParaRPr lang="en-US"/>
        </a:p>
      </dgm:t>
    </dgm:pt>
    <dgm:pt modelId="{7B75CA7D-ECD2-4EB3-803F-2EE89B52B6E6}" type="sibTrans" cxnId="{39268456-8F22-4C1E-9CA4-59AC00DAFFFA}">
      <dgm:prSet/>
      <dgm:spPr/>
      <dgm:t>
        <a:bodyPr/>
        <a:lstStyle/>
        <a:p>
          <a:endParaRPr lang="en-US"/>
        </a:p>
      </dgm:t>
    </dgm:pt>
    <dgm:pt modelId="{5DD8AB7E-A5F7-4476-90D3-E300F153434D}">
      <dgm:prSet/>
      <dgm:spPr/>
      <dgm:t>
        <a:bodyPr/>
        <a:lstStyle/>
        <a:p>
          <a:r>
            <a:rPr lang="hr-HR"/>
            <a:t>Razdoblje političkih, gospodarskih i društvenih kriza</a:t>
          </a:r>
          <a:endParaRPr lang="en-US"/>
        </a:p>
      </dgm:t>
    </dgm:pt>
    <dgm:pt modelId="{7F96DC72-18C5-43CD-BDC4-D96DD2821B46}" type="parTrans" cxnId="{EEE500A2-FFFB-41F3-BEFD-DA6819D18446}">
      <dgm:prSet/>
      <dgm:spPr/>
      <dgm:t>
        <a:bodyPr/>
        <a:lstStyle/>
        <a:p>
          <a:endParaRPr lang="en-US"/>
        </a:p>
      </dgm:t>
    </dgm:pt>
    <dgm:pt modelId="{A05ACBE4-8AA8-4F49-90D9-0FB7637687E0}" type="sibTrans" cxnId="{EEE500A2-FFFB-41F3-BEFD-DA6819D18446}">
      <dgm:prSet/>
      <dgm:spPr/>
      <dgm:t>
        <a:bodyPr/>
        <a:lstStyle/>
        <a:p>
          <a:endParaRPr lang="en-US"/>
        </a:p>
      </dgm:t>
    </dgm:pt>
    <dgm:pt modelId="{35BC087C-8960-4BE1-9735-1281069E851D}">
      <dgm:prSet/>
      <dgm:spPr/>
      <dgm:t>
        <a:bodyPr/>
        <a:lstStyle/>
        <a:p>
          <a:r>
            <a:rPr lang="hr-HR"/>
            <a:t>Nezadovoljstvo vojske i uvođenje novih poreza</a:t>
          </a:r>
          <a:endParaRPr lang="en-US"/>
        </a:p>
      </dgm:t>
    </dgm:pt>
    <dgm:pt modelId="{080DD0BB-A770-49C8-8750-F90EEA728E9A}" type="parTrans" cxnId="{00B222E6-45B4-4A4F-9313-1DA29B259669}">
      <dgm:prSet/>
      <dgm:spPr/>
      <dgm:t>
        <a:bodyPr/>
        <a:lstStyle/>
        <a:p>
          <a:endParaRPr lang="en-US"/>
        </a:p>
      </dgm:t>
    </dgm:pt>
    <dgm:pt modelId="{8EFDAA94-72A2-410B-AC68-6C16B01B5970}" type="sibTrans" cxnId="{00B222E6-45B4-4A4F-9313-1DA29B259669}">
      <dgm:prSet/>
      <dgm:spPr/>
      <dgm:t>
        <a:bodyPr/>
        <a:lstStyle/>
        <a:p>
          <a:endParaRPr lang="en-US"/>
        </a:p>
      </dgm:t>
    </dgm:pt>
    <dgm:pt modelId="{2F8F6B08-5FF1-44AF-AD14-900B91490722}">
      <dgm:prSet/>
      <dgm:spPr/>
      <dgm:t>
        <a:bodyPr/>
        <a:lstStyle/>
        <a:p>
          <a:r>
            <a:rPr lang="hr-HR"/>
            <a:t>Kolonat i koloni </a:t>
          </a:r>
          <a:endParaRPr lang="en-US"/>
        </a:p>
      </dgm:t>
    </dgm:pt>
    <dgm:pt modelId="{93A6B859-9323-4A65-997A-2EACB949F250}" type="parTrans" cxnId="{AF5B1300-8A51-44E3-AE36-E894C9988CC2}">
      <dgm:prSet/>
      <dgm:spPr/>
      <dgm:t>
        <a:bodyPr/>
        <a:lstStyle/>
        <a:p>
          <a:endParaRPr lang="en-US"/>
        </a:p>
      </dgm:t>
    </dgm:pt>
    <dgm:pt modelId="{77FCB49B-BA2A-4C75-8FDA-93EA348C4A8E}" type="sibTrans" cxnId="{AF5B1300-8A51-44E3-AE36-E894C9988CC2}">
      <dgm:prSet/>
      <dgm:spPr/>
      <dgm:t>
        <a:bodyPr/>
        <a:lstStyle/>
        <a:p>
          <a:endParaRPr lang="en-US"/>
        </a:p>
      </dgm:t>
    </dgm:pt>
    <dgm:pt modelId="{8BEB4C4E-B3C7-43F5-96AB-7152A980D525}" type="pres">
      <dgm:prSet presAssocID="{61371B13-780C-4779-B698-521E02C6F4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31A74B9-D0CF-430A-94C2-9CCBD3514603}" type="pres">
      <dgm:prSet presAssocID="{059515D0-48B2-420D-8A65-E56C4656B89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B5A645-0AA2-4807-AD37-54E3DE037221}" type="pres">
      <dgm:prSet presAssocID="{8C143EFE-1CAF-4029-84FC-57A9F4634ADA}" presName="sibTrans" presStyleCnt="0"/>
      <dgm:spPr/>
    </dgm:pt>
    <dgm:pt modelId="{21B28744-5CCD-4BF1-89BC-0556A0658671}" type="pres">
      <dgm:prSet presAssocID="{EBD212A2-F587-41CD-B646-46CE628FF0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FB1DAC-2E69-4753-891D-3454CA25D1BC}" type="pres">
      <dgm:prSet presAssocID="{7B75CA7D-ECD2-4EB3-803F-2EE89B52B6E6}" presName="sibTrans" presStyleCnt="0"/>
      <dgm:spPr/>
    </dgm:pt>
    <dgm:pt modelId="{CE52056D-33F5-4184-8CB9-A365772B765F}" type="pres">
      <dgm:prSet presAssocID="{5DD8AB7E-A5F7-4476-90D3-E300F15343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D9BB38-3D73-41B8-818B-A3D5849AD997}" type="pres">
      <dgm:prSet presAssocID="{A05ACBE4-8AA8-4F49-90D9-0FB7637687E0}" presName="sibTrans" presStyleCnt="0"/>
      <dgm:spPr/>
    </dgm:pt>
    <dgm:pt modelId="{FCFB528C-8B31-49A1-9427-5F038F5268D1}" type="pres">
      <dgm:prSet presAssocID="{35BC087C-8960-4BE1-9735-1281069E851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DB6B03-15DC-4567-B6A5-57AD0AFF0EBB}" type="pres">
      <dgm:prSet presAssocID="{8EFDAA94-72A2-410B-AC68-6C16B01B5970}" presName="sibTrans" presStyleCnt="0"/>
      <dgm:spPr/>
    </dgm:pt>
    <dgm:pt modelId="{D1FAEC43-A812-49BE-B739-22EDC792DEB4}" type="pres">
      <dgm:prSet presAssocID="{2F8F6B08-5FF1-44AF-AD14-900B9149072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EE500A2-FFFB-41F3-BEFD-DA6819D18446}" srcId="{61371B13-780C-4779-B698-521E02C6F45F}" destId="{5DD8AB7E-A5F7-4476-90D3-E300F153434D}" srcOrd="2" destOrd="0" parTransId="{7F96DC72-18C5-43CD-BDC4-D96DD2821B46}" sibTransId="{A05ACBE4-8AA8-4F49-90D9-0FB7637687E0}"/>
    <dgm:cxn modelId="{00B222E6-45B4-4A4F-9313-1DA29B259669}" srcId="{61371B13-780C-4779-B698-521E02C6F45F}" destId="{35BC087C-8960-4BE1-9735-1281069E851D}" srcOrd="3" destOrd="0" parTransId="{080DD0BB-A770-49C8-8750-F90EEA728E9A}" sibTransId="{8EFDAA94-72A2-410B-AC68-6C16B01B5970}"/>
    <dgm:cxn modelId="{FB55A654-8ACD-4C3A-93C2-34B5A23FF271}" type="presOf" srcId="{059515D0-48B2-420D-8A65-E56C4656B896}" destId="{E31A74B9-D0CF-430A-94C2-9CCBD3514603}" srcOrd="0" destOrd="0" presId="urn:microsoft.com/office/officeart/2005/8/layout/default#1"/>
    <dgm:cxn modelId="{7016B878-DFA9-4ECB-81ED-811B2347815B}" type="presOf" srcId="{5DD8AB7E-A5F7-4476-90D3-E300F153434D}" destId="{CE52056D-33F5-4184-8CB9-A365772B765F}" srcOrd="0" destOrd="0" presId="urn:microsoft.com/office/officeart/2005/8/layout/default#1"/>
    <dgm:cxn modelId="{A7F420DF-3973-449A-A165-F32FA7168D1D}" type="presOf" srcId="{2F8F6B08-5FF1-44AF-AD14-900B91490722}" destId="{D1FAEC43-A812-49BE-B739-22EDC792DEB4}" srcOrd="0" destOrd="0" presId="urn:microsoft.com/office/officeart/2005/8/layout/default#1"/>
    <dgm:cxn modelId="{AF5B1300-8A51-44E3-AE36-E894C9988CC2}" srcId="{61371B13-780C-4779-B698-521E02C6F45F}" destId="{2F8F6B08-5FF1-44AF-AD14-900B91490722}" srcOrd="4" destOrd="0" parTransId="{93A6B859-9323-4A65-997A-2EACB949F250}" sibTransId="{77FCB49B-BA2A-4C75-8FDA-93EA348C4A8E}"/>
    <dgm:cxn modelId="{4845CE7B-4D15-4B68-9B72-233B1BE7D12A}" type="presOf" srcId="{61371B13-780C-4779-B698-521E02C6F45F}" destId="{8BEB4C4E-B3C7-43F5-96AB-7152A980D525}" srcOrd="0" destOrd="0" presId="urn:microsoft.com/office/officeart/2005/8/layout/default#1"/>
    <dgm:cxn modelId="{5EB3FFBA-D6FF-4880-8936-342881EFD28B}" type="presOf" srcId="{EBD212A2-F587-41CD-B646-46CE628FF0E1}" destId="{21B28744-5CCD-4BF1-89BC-0556A0658671}" srcOrd="0" destOrd="0" presId="urn:microsoft.com/office/officeart/2005/8/layout/default#1"/>
    <dgm:cxn modelId="{39268456-8F22-4C1E-9CA4-59AC00DAFFFA}" srcId="{61371B13-780C-4779-B698-521E02C6F45F}" destId="{EBD212A2-F587-41CD-B646-46CE628FF0E1}" srcOrd="1" destOrd="0" parTransId="{E8209394-35A4-459A-84E3-423FB0B82EAB}" sibTransId="{7B75CA7D-ECD2-4EB3-803F-2EE89B52B6E6}"/>
    <dgm:cxn modelId="{033A4007-6820-4E90-90BC-A356EF7CE3CB}" type="presOf" srcId="{35BC087C-8960-4BE1-9735-1281069E851D}" destId="{FCFB528C-8B31-49A1-9427-5F038F5268D1}" srcOrd="0" destOrd="0" presId="urn:microsoft.com/office/officeart/2005/8/layout/default#1"/>
    <dgm:cxn modelId="{93E8453C-F918-4C79-BD83-14613032050B}" srcId="{61371B13-780C-4779-B698-521E02C6F45F}" destId="{059515D0-48B2-420D-8A65-E56C4656B896}" srcOrd="0" destOrd="0" parTransId="{DAE6667A-7080-429E-A67A-CB041F8E4844}" sibTransId="{8C143EFE-1CAF-4029-84FC-57A9F4634ADA}"/>
    <dgm:cxn modelId="{EB188224-ED87-41CD-B981-217A5648D72E}" type="presParOf" srcId="{8BEB4C4E-B3C7-43F5-96AB-7152A980D525}" destId="{E31A74B9-D0CF-430A-94C2-9CCBD3514603}" srcOrd="0" destOrd="0" presId="urn:microsoft.com/office/officeart/2005/8/layout/default#1"/>
    <dgm:cxn modelId="{6F6A6A69-A87D-4AA6-8C49-62C005764086}" type="presParOf" srcId="{8BEB4C4E-B3C7-43F5-96AB-7152A980D525}" destId="{42B5A645-0AA2-4807-AD37-54E3DE037221}" srcOrd="1" destOrd="0" presId="urn:microsoft.com/office/officeart/2005/8/layout/default#1"/>
    <dgm:cxn modelId="{8B258B4E-B8BF-46AB-AE61-19C3F032DC96}" type="presParOf" srcId="{8BEB4C4E-B3C7-43F5-96AB-7152A980D525}" destId="{21B28744-5CCD-4BF1-89BC-0556A0658671}" srcOrd="2" destOrd="0" presId="urn:microsoft.com/office/officeart/2005/8/layout/default#1"/>
    <dgm:cxn modelId="{D1686D41-B4D5-4FC0-B550-387F434DC639}" type="presParOf" srcId="{8BEB4C4E-B3C7-43F5-96AB-7152A980D525}" destId="{08FB1DAC-2E69-4753-891D-3454CA25D1BC}" srcOrd="3" destOrd="0" presId="urn:microsoft.com/office/officeart/2005/8/layout/default#1"/>
    <dgm:cxn modelId="{39A4F49D-50A9-4A89-A0C6-E4A5271D1774}" type="presParOf" srcId="{8BEB4C4E-B3C7-43F5-96AB-7152A980D525}" destId="{CE52056D-33F5-4184-8CB9-A365772B765F}" srcOrd="4" destOrd="0" presId="urn:microsoft.com/office/officeart/2005/8/layout/default#1"/>
    <dgm:cxn modelId="{4E50FB5B-0B3D-413A-B421-F1DDFE21BA42}" type="presParOf" srcId="{8BEB4C4E-B3C7-43F5-96AB-7152A980D525}" destId="{BAD9BB38-3D73-41B8-818B-A3D5849AD997}" srcOrd="5" destOrd="0" presId="urn:microsoft.com/office/officeart/2005/8/layout/default#1"/>
    <dgm:cxn modelId="{1A09F041-9951-46FD-BCF8-D6C122F73D85}" type="presParOf" srcId="{8BEB4C4E-B3C7-43F5-96AB-7152A980D525}" destId="{FCFB528C-8B31-49A1-9427-5F038F5268D1}" srcOrd="6" destOrd="0" presId="urn:microsoft.com/office/officeart/2005/8/layout/default#1"/>
    <dgm:cxn modelId="{6D8ACB89-CE51-41BD-A333-848DEF53110F}" type="presParOf" srcId="{8BEB4C4E-B3C7-43F5-96AB-7152A980D525}" destId="{70DB6B03-15DC-4567-B6A5-57AD0AFF0EBB}" srcOrd="7" destOrd="0" presId="urn:microsoft.com/office/officeart/2005/8/layout/default#1"/>
    <dgm:cxn modelId="{C08E7B28-254C-4314-85EA-9DD60723743D}" type="presParOf" srcId="{8BEB4C4E-B3C7-43F5-96AB-7152A980D525}" destId="{D1FAEC43-A812-49BE-B739-22EDC792DEB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8AFCE-A303-415B-8302-DFCBA5B8AEE7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5C4A533-6202-4FD4-96C5-9AAC2EF6A162}">
      <dgm:prSet/>
      <dgm:spPr/>
      <dgm:t>
        <a:bodyPr/>
        <a:lstStyle/>
        <a:p>
          <a:r>
            <a:rPr lang="hr-HR"/>
            <a:t>Premještanje prijestolnice slabi zapadni dio Carstva</a:t>
          </a:r>
          <a:endParaRPr lang="en-US"/>
        </a:p>
      </dgm:t>
    </dgm:pt>
    <dgm:pt modelId="{BDC66579-9471-4FA1-9B66-E56803560036}" type="parTrans" cxnId="{44536BF4-FAFD-49A7-BD8D-B3805EB21A9E}">
      <dgm:prSet/>
      <dgm:spPr/>
      <dgm:t>
        <a:bodyPr/>
        <a:lstStyle/>
        <a:p>
          <a:endParaRPr lang="en-US"/>
        </a:p>
      </dgm:t>
    </dgm:pt>
    <dgm:pt modelId="{62C13FA7-640A-48F8-9DFB-3DF6A1E3ADBA}" type="sibTrans" cxnId="{44536BF4-FAFD-49A7-BD8D-B3805EB21A9E}">
      <dgm:prSet/>
      <dgm:spPr/>
      <dgm:t>
        <a:bodyPr/>
        <a:lstStyle/>
        <a:p>
          <a:endParaRPr lang="en-US"/>
        </a:p>
      </dgm:t>
    </dgm:pt>
    <dgm:pt modelId="{7AAE09AB-07A2-494D-86D3-F42A42736A58}">
      <dgm:prSet/>
      <dgm:spPr/>
      <dgm:t>
        <a:bodyPr/>
        <a:lstStyle/>
        <a:p>
          <a:r>
            <a:rPr lang="hr-HR"/>
            <a:t>Germanska plemena na granicama Carstva</a:t>
          </a:r>
          <a:endParaRPr lang="en-US"/>
        </a:p>
      </dgm:t>
    </dgm:pt>
    <dgm:pt modelId="{4530BAEC-E8C8-495F-87E6-174AD60A24B3}" type="parTrans" cxnId="{4E18856B-05BF-4EC2-9A9B-8E2A27FAF653}">
      <dgm:prSet/>
      <dgm:spPr/>
      <dgm:t>
        <a:bodyPr/>
        <a:lstStyle/>
        <a:p>
          <a:endParaRPr lang="en-US"/>
        </a:p>
      </dgm:t>
    </dgm:pt>
    <dgm:pt modelId="{B23981D0-B6A4-4D05-A8A5-A0BB244FE501}" type="sibTrans" cxnId="{4E18856B-05BF-4EC2-9A9B-8E2A27FAF653}">
      <dgm:prSet/>
      <dgm:spPr/>
      <dgm:t>
        <a:bodyPr/>
        <a:lstStyle/>
        <a:p>
          <a:endParaRPr lang="en-US"/>
        </a:p>
      </dgm:t>
    </dgm:pt>
    <dgm:pt modelId="{06F7D1E7-47F8-4BAD-9E25-2D046046A627}">
      <dgm:prSet/>
      <dgm:spPr/>
      <dgm:t>
        <a:bodyPr/>
        <a:lstStyle/>
        <a:p>
          <a:r>
            <a:rPr lang="hr-HR"/>
            <a:t>Provala Huna u Europu potkraj IV. stoljeća</a:t>
          </a:r>
          <a:endParaRPr lang="en-US"/>
        </a:p>
      </dgm:t>
    </dgm:pt>
    <dgm:pt modelId="{442F9CE5-E2F2-487F-AFA7-189750FF3D6F}" type="parTrans" cxnId="{5F7050AC-96A1-483D-8DE5-215BBE78C42E}">
      <dgm:prSet/>
      <dgm:spPr/>
      <dgm:t>
        <a:bodyPr/>
        <a:lstStyle/>
        <a:p>
          <a:endParaRPr lang="en-US"/>
        </a:p>
      </dgm:t>
    </dgm:pt>
    <dgm:pt modelId="{008B57FC-B66C-4213-A7BC-44A8C7AF9F8C}" type="sibTrans" cxnId="{5F7050AC-96A1-483D-8DE5-215BBE78C42E}">
      <dgm:prSet/>
      <dgm:spPr/>
      <dgm:t>
        <a:bodyPr/>
        <a:lstStyle/>
        <a:p>
          <a:endParaRPr lang="en-US"/>
        </a:p>
      </dgm:t>
    </dgm:pt>
    <dgm:pt modelId="{B47268FF-F709-4DA1-BD78-53FFE811522C}">
      <dgm:prSet/>
      <dgm:spPr/>
      <dgm:t>
        <a:bodyPr/>
        <a:lstStyle/>
        <a:p>
          <a:r>
            <a:rPr lang="hr-HR"/>
            <a:t>Car Teodozije 395. godina, podjela Carstva</a:t>
          </a:r>
          <a:endParaRPr lang="en-US"/>
        </a:p>
      </dgm:t>
    </dgm:pt>
    <dgm:pt modelId="{BBA144E3-139C-41A9-A493-D7B2E66F8F23}" type="parTrans" cxnId="{7813CF91-24D6-4D3F-8F94-FCC00F753862}">
      <dgm:prSet/>
      <dgm:spPr/>
      <dgm:t>
        <a:bodyPr/>
        <a:lstStyle/>
        <a:p>
          <a:endParaRPr lang="en-US"/>
        </a:p>
      </dgm:t>
    </dgm:pt>
    <dgm:pt modelId="{C9693555-12E1-47A5-89E7-EF815E727CF2}" type="sibTrans" cxnId="{7813CF91-24D6-4D3F-8F94-FCC00F753862}">
      <dgm:prSet/>
      <dgm:spPr/>
      <dgm:t>
        <a:bodyPr/>
        <a:lstStyle/>
        <a:p>
          <a:endParaRPr lang="en-US"/>
        </a:p>
      </dgm:t>
    </dgm:pt>
    <dgm:pt modelId="{36380797-1CC9-47AB-8D15-8559A0C5B013}">
      <dgm:prSet/>
      <dgm:spPr/>
      <dgm:t>
        <a:bodyPr/>
        <a:lstStyle/>
        <a:p>
          <a:r>
            <a:rPr lang="hr-HR"/>
            <a:t>Istočno i Zapadno</a:t>
          </a:r>
          <a:endParaRPr lang="en-US"/>
        </a:p>
      </dgm:t>
    </dgm:pt>
    <dgm:pt modelId="{AE52B3B5-FCC8-4CD9-A1FD-773DB5DFACC0}" type="parTrans" cxnId="{6569CCA7-9BDF-48F9-8F39-FC84E5C4F5B3}">
      <dgm:prSet/>
      <dgm:spPr/>
      <dgm:t>
        <a:bodyPr/>
        <a:lstStyle/>
        <a:p>
          <a:endParaRPr lang="en-US"/>
        </a:p>
      </dgm:t>
    </dgm:pt>
    <dgm:pt modelId="{6214C1F1-DFC0-4F97-9A16-960D65D2F115}" type="sibTrans" cxnId="{6569CCA7-9BDF-48F9-8F39-FC84E5C4F5B3}">
      <dgm:prSet/>
      <dgm:spPr/>
      <dgm:t>
        <a:bodyPr/>
        <a:lstStyle/>
        <a:p>
          <a:endParaRPr lang="en-US"/>
        </a:p>
      </dgm:t>
    </dgm:pt>
    <dgm:pt modelId="{26EA0F64-4368-49F5-B58A-AABBA75CD8B4}" type="pres">
      <dgm:prSet presAssocID="{21C8AFCE-A303-415B-8302-DFCBA5B8AEE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AE38EBD-91C7-4CAD-8A82-C946F814601B}" type="pres">
      <dgm:prSet presAssocID="{21C8AFCE-A303-415B-8302-DFCBA5B8AEE7}" presName="dummyMaxCanvas" presStyleCnt="0">
        <dgm:presLayoutVars/>
      </dgm:prSet>
      <dgm:spPr/>
    </dgm:pt>
    <dgm:pt modelId="{D0D38B0E-7779-4214-9859-F470BAF50FED}" type="pres">
      <dgm:prSet presAssocID="{21C8AFCE-A303-415B-8302-DFCBA5B8AEE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FF5F33-0426-4FDA-B7DB-7A1D89245E32}" type="pres">
      <dgm:prSet presAssocID="{21C8AFCE-A303-415B-8302-DFCBA5B8AEE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E57305-A328-406F-9004-9AE3EE26A281}" type="pres">
      <dgm:prSet presAssocID="{21C8AFCE-A303-415B-8302-DFCBA5B8AEE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21271A-04EB-4E54-9E16-3A6D14E3F512}" type="pres">
      <dgm:prSet presAssocID="{21C8AFCE-A303-415B-8302-DFCBA5B8AEE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CCB713-B9CF-4915-983F-CB3EDDC67F70}" type="pres">
      <dgm:prSet presAssocID="{21C8AFCE-A303-415B-8302-DFCBA5B8AEE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26A92F-9F44-48F2-B519-45F09B3AA57A}" type="pres">
      <dgm:prSet presAssocID="{21C8AFCE-A303-415B-8302-DFCBA5B8AEE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F11C46-79C3-45B4-8F46-687B4D6E680C}" type="pres">
      <dgm:prSet presAssocID="{21C8AFCE-A303-415B-8302-DFCBA5B8AEE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22E36B-8412-4064-95B9-892DE92DC0C8}" type="pres">
      <dgm:prSet presAssocID="{21C8AFCE-A303-415B-8302-DFCBA5B8AEE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EEEEDE-4B55-4ED7-A489-B3A32EB12BCD}" type="pres">
      <dgm:prSet presAssocID="{21C8AFCE-A303-415B-8302-DFCBA5B8AEE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0B5FE2-6C06-4057-9278-EC3E6E7BF908}" type="pres">
      <dgm:prSet presAssocID="{21C8AFCE-A303-415B-8302-DFCBA5B8AEE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721AAA-C8BB-47E2-8664-7D677ECE3E33}" type="pres">
      <dgm:prSet presAssocID="{21C8AFCE-A303-415B-8302-DFCBA5B8AEE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FAC0C1-3D14-4E3A-A140-3B623EBF55B8}" type="pres">
      <dgm:prSet presAssocID="{21C8AFCE-A303-415B-8302-DFCBA5B8AEE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8C4192-0B25-437E-9122-4E138C5D5D3B}" type="pres">
      <dgm:prSet presAssocID="{21C8AFCE-A303-415B-8302-DFCBA5B8AEE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F09DC9-F6E1-4D2E-86DF-260753C62124}" type="pres">
      <dgm:prSet presAssocID="{21C8AFCE-A303-415B-8302-DFCBA5B8AEE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4536BF4-FAFD-49A7-BD8D-B3805EB21A9E}" srcId="{21C8AFCE-A303-415B-8302-DFCBA5B8AEE7}" destId="{F5C4A533-6202-4FD4-96C5-9AAC2EF6A162}" srcOrd="0" destOrd="0" parTransId="{BDC66579-9471-4FA1-9B66-E56803560036}" sibTransId="{62C13FA7-640A-48F8-9DFB-3DF6A1E3ADBA}"/>
    <dgm:cxn modelId="{4E18856B-05BF-4EC2-9A9B-8E2A27FAF653}" srcId="{21C8AFCE-A303-415B-8302-DFCBA5B8AEE7}" destId="{7AAE09AB-07A2-494D-86D3-F42A42736A58}" srcOrd="1" destOrd="0" parTransId="{4530BAEC-E8C8-495F-87E6-174AD60A24B3}" sibTransId="{B23981D0-B6A4-4D05-A8A5-A0BB244FE501}"/>
    <dgm:cxn modelId="{CD0747C1-683A-4F06-A38E-D2C199155F28}" type="presOf" srcId="{B23981D0-B6A4-4D05-A8A5-A0BB244FE501}" destId="{09F11C46-79C3-45B4-8F46-687B4D6E680C}" srcOrd="0" destOrd="0" presId="urn:microsoft.com/office/officeart/2005/8/layout/vProcess5"/>
    <dgm:cxn modelId="{AC3883DF-9836-4141-B752-A7740A176A8B}" type="presOf" srcId="{C9693555-12E1-47A5-89E7-EF815E727CF2}" destId="{02EEEEDE-4B55-4ED7-A489-B3A32EB12BCD}" srcOrd="0" destOrd="0" presId="urn:microsoft.com/office/officeart/2005/8/layout/vProcess5"/>
    <dgm:cxn modelId="{AFB646F1-CC75-4A01-A4BA-2AF76E27F990}" type="presOf" srcId="{F5C4A533-6202-4FD4-96C5-9AAC2EF6A162}" destId="{060B5FE2-6C06-4057-9278-EC3E6E7BF908}" srcOrd="1" destOrd="0" presId="urn:microsoft.com/office/officeart/2005/8/layout/vProcess5"/>
    <dgm:cxn modelId="{7813CF91-24D6-4D3F-8F94-FCC00F753862}" srcId="{21C8AFCE-A303-415B-8302-DFCBA5B8AEE7}" destId="{B47268FF-F709-4DA1-BD78-53FFE811522C}" srcOrd="3" destOrd="0" parTransId="{BBA144E3-139C-41A9-A493-D7B2E66F8F23}" sibTransId="{C9693555-12E1-47A5-89E7-EF815E727CF2}"/>
    <dgm:cxn modelId="{CCE1545F-8954-4813-BD0B-4CBFC196C633}" type="presOf" srcId="{06F7D1E7-47F8-4BAD-9E25-2D046046A627}" destId="{E2E57305-A328-406F-9004-9AE3EE26A281}" srcOrd="0" destOrd="0" presId="urn:microsoft.com/office/officeart/2005/8/layout/vProcess5"/>
    <dgm:cxn modelId="{E1223FD6-5D2F-47A0-B2AE-1567154AB4A8}" type="presOf" srcId="{06F7D1E7-47F8-4BAD-9E25-2D046046A627}" destId="{DDFAC0C1-3D14-4E3A-A140-3B623EBF55B8}" srcOrd="1" destOrd="0" presId="urn:microsoft.com/office/officeart/2005/8/layout/vProcess5"/>
    <dgm:cxn modelId="{6569CCA7-9BDF-48F9-8F39-FC84E5C4F5B3}" srcId="{21C8AFCE-A303-415B-8302-DFCBA5B8AEE7}" destId="{36380797-1CC9-47AB-8D15-8559A0C5B013}" srcOrd="4" destOrd="0" parTransId="{AE52B3B5-FCC8-4CD9-A1FD-773DB5DFACC0}" sibTransId="{6214C1F1-DFC0-4F97-9A16-960D65D2F115}"/>
    <dgm:cxn modelId="{0E4153FC-64C3-484D-9365-79E5DAB5154D}" type="presOf" srcId="{36380797-1CC9-47AB-8D15-8559A0C5B013}" destId="{18F09DC9-F6E1-4D2E-86DF-260753C62124}" srcOrd="1" destOrd="0" presId="urn:microsoft.com/office/officeart/2005/8/layout/vProcess5"/>
    <dgm:cxn modelId="{7F4D6044-486E-48EF-B551-71CBC4CAB3EF}" type="presOf" srcId="{7AAE09AB-07A2-494D-86D3-F42A42736A58}" destId="{C7FF5F33-0426-4FDA-B7DB-7A1D89245E32}" srcOrd="0" destOrd="0" presId="urn:microsoft.com/office/officeart/2005/8/layout/vProcess5"/>
    <dgm:cxn modelId="{0B34F0EF-AAB8-4839-8201-E708400F4FDB}" type="presOf" srcId="{008B57FC-B66C-4213-A7BC-44A8C7AF9F8C}" destId="{EA22E36B-8412-4064-95B9-892DE92DC0C8}" srcOrd="0" destOrd="0" presId="urn:microsoft.com/office/officeart/2005/8/layout/vProcess5"/>
    <dgm:cxn modelId="{6D8C7EC7-555D-4C77-A25B-8E4377136CDF}" type="presOf" srcId="{62C13FA7-640A-48F8-9DFB-3DF6A1E3ADBA}" destId="{3326A92F-9F44-48F2-B519-45F09B3AA57A}" srcOrd="0" destOrd="0" presId="urn:microsoft.com/office/officeart/2005/8/layout/vProcess5"/>
    <dgm:cxn modelId="{F8E4EA1C-F518-43CD-868D-2EDD91673354}" type="presOf" srcId="{F5C4A533-6202-4FD4-96C5-9AAC2EF6A162}" destId="{D0D38B0E-7779-4214-9859-F470BAF50FED}" srcOrd="0" destOrd="0" presId="urn:microsoft.com/office/officeart/2005/8/layout/vProcess5"/>
    <dgm:cxn modelId="{34892651-A9D7-4038-A766-067774721850}" type="presOf" srcId="{7AAE09AB-07A2-494D-86D3-F42A42736A58}" destId="{7A721AAA-C8BB-47E2-8664-7D677ECE3E33}" srcOrd="1" destOrd="0" presId="urn:microsoft.com/office/officeart/2005/8/layout/vProcess5"/>
    <dgm:cxn modelId="{4A96BEBD-4819-4F38-BB77-A32178E542E0}" type="presOf" srcId="{21C8AFCE-A303-415B-8302-DFCBA5B8AEE7}" destId="{26EA0F64-4368-49F5-B58A-AABBA75CD8B4}" srcOrd="0" destOrd="0" presId="urn:microsoft.com/office/officeart/2005/8/layout/vProcess5"/>
    <dgm:cxn modelId="{9687D57A-D976-4CE8-BFAE-77770E2122D5}" type="presOf" srcId="{36380797-1CC9-47AB-8D15-8559A0C5B013}" destId="{16CCB713-B9CF-4915-983F-CB3EDDC67F70}" srcOrd="0" destOrd="0" presId="urn:microsoft.com/office/officeart/2005/8/layout/vProcess5"/>
    <dgm:cxn modelId="{FA88FCF7-85C9-4FE1-9A9F-F20AC90B8FC3}" type="presOf" srcId="{B47268FF-F709-4DA1-BD78-53FFE811522C}" destId="{0421271A-04EB-4E54-9E16-3A6D14E3F512}" srcOrd="0" destOrd="0" presId="urn:microsoft.com/office/officeart/2005/8/layout/vProcess5"/>
    <dgm:cxn modelId="{E4938EC1-1E66-40DF-95ED-18BD9D5FC0E2}" type="presOf" srcId="{B47268FF-F709-4DA1-BD78-53FFE811522C}" destId="{098C4192-0B25-437E-9122-4E138C5D5D3B}" srcOrd="1" destOrd="0" presId="urn:microsoft.com/office/officeart/2005/8/layout/vProcess5"/>
    <dgm:cxn modelId="{5F7050AC-96A1-483D-8DE5-215BBE78C42E}" srcId="{21C8AFCE-A303-415B-8302-DFCBA5B8AEE7}" destId="{06F7D1E7-47F8-4BAD-9E25-2D046046A627}" srcOrd="2" destOrd="0" parTransId="{442F9CE5-E2F2-487F-AFA7-189750FF3D6F}" sibTransId="{008B57FC-B66C-4213-A7BC-44A8C7AF9F8C}"/>
    <dgm:cxn modelId="{657724E2-F970-4A38-B0B9-BD4F22EC4988}" type="presParOf" srcId="{26EA0F64-4368-49F5-B58A-AABBA75CD8B4}" destId="{2AE38EBD-91C7-4CAD-8A82-C946F814601B}" srcOrd="0" destOrd="0" presId="urn:microsoft.com/office/officeart/2005/8/layout/vProcess5"/>
    <dgm:cxn modelId="{C617965C-18BE-49D2-8265-A76D97A42DD2}" type="presParOf" srcId="{26EA0F64-4368-49F5-B58A-AABBA75CD8B4}" destId="{D0D38B0E-7779-4214-9859-F470BAF50FED}" srcOrd="1" destOrd="0" presId="urn:microsoft.com/office/officeart/2005/8/layout/vProcess5"/>
    <dgm:cxn modelId="{DB33154B-8645-427C-9C5C-00C6A1A7C4E1}" type="presParOf" srcId="{26EA0F64-4368-49F5-B58A-AABBA75CD8B4}" destId="{C7FF5F33-0426-4FDA-B7DB-7A1D89245E32}" srcOrd="2" destOrd="0" presId="urn:microsoft.com/office/officeart/2005/8/layout/vProcess5"/>
    <dgm:cxn modelId="{193C2654-261C-4B5D-B79B-0CD2CF091DCD}" type="presParOf" srcId="{26EA0F64-4368-49F5-B58A-AABBA75CD8B4}" destId="{E2E57305-A328-406F-9004-9AE3EE26A281}" srcOrd="3" destOrd="0" presId="urn:microsoft.com/office/officeart/2005/8/layout/vProcess5"/>
    <dgm:cxn modelId="{7465F328-7B46-4FC5-B49E-904A8B681DFC}" type="presParOf" srcId="{26EA0F64-4368-49F5-B58A-AABBA75CD8B4}" destId="{0421271A-04EB-4E54-9E16-3A6D14E3F512}" srcOrd="4" destOrd="0" presId="urn:microsoft.com/office/officeart/2005/8/layout/vProcess5"/>
    <dgm:cxn modelId="{19A58145-563A-43E1-B3CC-6CB3CE25921A}" type="presParOf" srcId="{26EA0F64-4368-49F5-B58A-AABBA75CD8B4}" destId="{16CCB713-B9CF-4915-983F-CB3EDDC67F70}" srcOrd="5" destOrd="0" presId="urn:microsoft.com/office/officeart/2005/8/layout/vProcess5"/>
    <dgm:cxn modelId="{367E00AF-647E-4540-8131-2ABF110F9B1E}" type="presParOf" srcId="{26EA0F64-4368-49F5-B58A-AABBA75CD8B4}" destId="{3326A92F-9F44-48F2-B519-45F09B3AA57A}" srcOrd="6" destOrd="0" presId="urn:microsoft.com/office/officeart/2005/8/layout/vProcess5"/>
    <dgm:cxn modelId="{849E3A49-4FE5-4FE7-B105-19F2B4DFEC79}" type="presParOf" srcId="{26EA0F64-4368-49F5-B58A-AABBA75CD8B4}" destId="{09F11C46-79C3-45B4-8F46-687B4D6E680C}" srcOrd="7" destOrd="0" presId="urn:microsoft.com/office/officeart/2005/8/layout/vProcess5"/>
    <dgm:cxn modelId="{ED10FC9F-3CC3-40B1-BB85-B2DE51DD6DAB}" type="presParOf" srcId="{26EA0F64-4368-49F5-B58A-AABBA75CD8B4}" destId="{EA22E36B-8412-4064-95B9-892DE92DC0C8}" srcOrd="8" destOrd="0" presId="urn:microsoft.com/office/officeart/2005/8/layout/vProcess5"/>
    <dgm:cxn modelId="{A7BB8808-4F2F-4348-A5B6-2A86EFDF7CD0}" type="presParOf" srcId="{26EA0F64-4368-49F5-B58A-AABBA75CD8B4}" destId="{02EEEEDE-4B55-4ED7-A489-B3A32EB12BCD}" srcOrd="9" destOrd="0" presId="urn:microsoft.com/office/officeart/2005/8/layout/vProcess5"/>
    <dgm:cxn modelId="{D930638E-02B8-4D59-9FE8-163C0D961732}" type="presParOf" srcId="{26EA0F64-4368-49F5-B58A-AABBA75CD8B4}" destId="{060B5FE2-6C06-4057-9278-EC3E6E7BF908}" srcOrd="10" destOrd="0" presId="urn:microsoft.com/office/officeart/2005/8/layout/vProcess5"/>
    <dgm:cxn modelId="{7B752EE4-EA36-4135-862D-E1726E835964}" type="presParOf" srcId="{26EA0F64-4368-49F5-B58A-AABBA75CD8B4}" destId="{7A721AAA-C8BB-47E2-8664-7D677ECE3E33}" srcOrd="11" destOrd="0" presId="urn:microsoft.com/office/officeart/2005/8/layout/vProcess5"/>
    <dgm:cxn modelId="{9F309289-0133-46E8-8192-C2BF2D1ED22C}" type="presParOf" srcId="{26EA0F64-4368-49F5-B58A-AABBA75CD8B4}" destId="{DDFAC0C1-3D14-4E3A-A140-3B623EBF55B8}" srcOrd="12" destOrd="0" presId="urn:microsoft.com/office/officeart/2005/8/layout/vProcess5"/>
    <dgm:cxn modelId="{2B83EF7F-B2B0-440E-8382-103450B2DAC4}" type="presParOf" srcId="{26EA0F64-4368-49F5-B58A-AABBA75CD8B4}" destId="{098C4192-0B25-437E-9122-4E138C5D5D3B}" srcOrd="13" destOrd="0" presId="urn:microsoft.com/office/officeart/2005/8/layout/vProcess5"/>
    <dgm:cxn modelId="{96626140-D808-45C7-A2FB-9CDBD5AC47DB}" type="presParOf" srcId="{26EA0F64-4368-49F5-B58A-AABBA75CD8B4}" destId="{18F09DC9-F6E1-4D2E-86DF-260753C6212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3E9422-67C2-4CED-A28D-C627E1A55FCF}" type="doc">
      <dgm:prSet loTypeId="urn:microsoft.com/office/officeart/2005/8/layout/default#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5EBBC6A-23E7-40FF-85F3-8EC3B772944A}">
      <dgm:prSet/>
      <dgm:spPr/>
      <dgm:t>
        <a:bodyPr/>
        <a:lstStyle/>
        <a:p>
          <a:r>
            <a:rPr lang="hr-HR"/>
            <a:t>Stvaranje germanskih država na tlu Zapadnog Rimskog Carstva</a:t>
          </a:r>
          <a:endParaRPr lang="en-US"/>
        </a:p>
      </dgm:t>
    </dgm:pt>
    <dgm:pt modelId="{AF850CCF-268B-4759-A6C9-F460FC768586}" type="parTrans" cxnId="{8851AF8E-C8E5-400D-A2A9-1B7C6AE63494}">
      <dgm:prSet/>
      <dgm:spPr/>
      <dgm:t>
        <a:bodyPr/>
        <a:lstStyle/>
        <a:p>
          <a:endParaRPr lang="en-US"/>
        </a:p>
      </dgm:t>
    </dgm:pt>
    <dgm:pt modelId="{7643E0EC-99FC-4BC1-9D67-514C0AF8E379}" type="sibTrans" cxnId="{8851AF8E-C8E5-400D-A2A9-1B7C6AE63494}">
      <dgm:prSet/>
      <dgm:spPr/>
      <dgm:t>
        <a:bodyPr/>
        <a:lstStyle/>
        <a:p>
          <a:endParaRPr lang="en-US"/>
        </a:p>
      </dgm:t>
    </dgm:pt>
    <dgm:pt modelId="{DB290AF1-361D-4957-AB35-515EBBE5A86F}">
      <dgm:prSet/>
      <dgm:spPr/>
      <dgm:t>
        <a:bodyPr/>
        <a:lstStyle/>
        <a:p>
          <a:r>
            <a:rPr lang="hr-HR"/>
            <a:t>Vlast careva ograničena na Italiju</a:t>
          </a:r>
          <a:endParaRPr lang="en-US"/>
        </a:p>
      </dgm:t>
    </dgm:pt>
    <dgm:pt modelId="{9DF17886-A1FF-403D-95B0-F689482DD2B0}" type="parTrans" cxnId="{A98D6433-F7D2-4161-8B8F-A517B1245C2B}">
      <dgm:prSet/>
      <dgm:spPr/>
      <dgm:t>
        <a:bodyPr/>
        <a:lstStyle/>
        <a:p>
          <a:endParaRPr lang="en-US"/>
        </a:p>
      </dgm:t>
    </dgm:pt>
    <dgm:pt modelId="{8DF827D4-F3B3-4B0F-AFCB-A71AC5FB9202}" type="sibTrans" cxnId="{A98D6433-F7D2-4161-8B8F-A517B1245C2B}">
      <dgm:prSet/>
      <dgm:spPr/>
      <dgm:t>
        <a:bodyPr/>
        <a:lstStyle/>
        <a:p>
          <a:endParaRPr lang="en-US"/>
        </a:p>
      </dgm:t>
    </dgm:pt>
    <dgm:pt modelId="{EFE4A156-27C3-49D8-B5D1-1931ABD2899C}">
      <dgm:prSet/>
      <dgm:spPr/>
      <dgm:t>
        <a:bodyPr/>
        <a:lstStyle/>
        <a:p>
          <a:r>
            <a:rPr lang="hr-HR"/>
            <a:t>Romul Augustul, posljednji car Zapadnog Rimskog Carstva</a:t>
          </a:r>
          <a:endParaRPr lang="en-US"/>
        </a:p>
      </dgm:t>
    </dgm:pt>
    <dgm:pt modelId="{5EED8A75-A6C7-4871-BFBC-91B38E2BB21E}" type="parTrans" cxnId="{88FF6857-AE7C-4851-A07A-1946E9262B97}">
      <dgm:prSet/>
      <dgm:spPr/>
      <dgm:t>
        <a:bodyPr/>
        <a:lstStyle/>
        <a:p>
          <a:endParaRPr lang="en-US"/>
        </a:p>
      </dgm:t>
    </dgm:pt>
    <dgm:pt modelId="{1B2AFA18-8845-4E12-92EC-2C442C71194D}" type="sibTrans" cxnId="{88FF6857-AE7C-4851-A07A-1946E9262B97}">
      <dgm:prSet/>
      <dgm:spPr/>
      <dgm:t>
        <a:bodyPr/>
        <a:lstStyle/>
        <a:p>
          <a:endParaRPr lang="en-US"/>
        </a:p>
      </dgm:t>
    </dgm:pt>
    <dgm:pt modelId="{E680ABFD-F6CC-4D89-BA46-1A53372E3234}">
      <dgm:prSet/>
      <dgm:spPr/>
      <dgm:t>
        <a:bodyPr/>
        <a:lstStyle/>
        <a:p>
          <a:r>
            <a:rPr lang="hr-HR"/>
            <a:t>476. godina propast Zapadnog Rimskog Carstva</a:t>
          </a:r>
          <a:endParaRPr lang="en-US"/>
        </a:p>
      </dgm:t>
    </dgm:pt>
    <dgm:pt modelId="{5785FC60-E52D-4213-B8D2-0BAE93743673}" type="parTrans" cxnId="{1EF5C446-DF24-4C35-A098-4F1B70C3BC20}">
      <dgm:prSet/>
      <dgm:spPr/>
      <dgm:t>
        <a:bodyPr/>
        <a:lstStyle/>
        <a:p>
          <a:endParaRPr lang="en-US"/>
        </a:p>
      </dgm:t>
    </dgm:pt>
    <dgm:pt modelId="{C39CA98A-6817-413C-8360-41E0A4E0D9CC}" type="sibTrans" cxnId="{1EF5C446-DF24-4C35-A098-4F1B70C3BC20}">
      <dgm:prSet/>
      <dgm:spPr/>
      <dgm:t>
        <a:bodyPr/>
        <a:lstStyle/>
        <a:p>
          <a:endParaRPr lang="en-US"/>
        </a:p>
      </dgm:t>
    </dgm:pt>
    <dgm:pt modelId="{36EEE6F5-1CB5-47D9-8041-34E2B4370E06}">
      <dgm:prSet/>
      <dgm:spPr/>
      <dgm:t>
        <a:bodyPr/>
        <a:lstStyle/>
        <a:p>
          <a:r>
            <a:rPr lang="hr-HR"/>
            <a:t>Odoakar, germanski vojskovođa</a:t>
          </a:r>
          <a:endParaRPr lang="en-US"/>
        </a:p>
      </dgm:t>
    </dgm:pt>
    <dgm:pt modelId="{1B53427B-152F-4A49-A4C8-46FEAAA26521}" type="parTrans" cxnId="{905B0B91-0428-45E1-AD92-C95AC855B08D}">
      <dgm:prSet/>
      <dgm:spPr/>
      <dgm:t>
        <a:bodyPr/>
        <a:lstStyle/>
        <a:p>
          <a:endParaRPr lang="en-US"/>
        </a:p>
      </dgm:t>
    </dgm:pt>
    <dgm:pt modelId="{47A54ED2-6D02-49CF-83B1-9128397F20D4}" type="sibTrans" cxnId="{905B0B91-0428-45E1-AD92-C95AC855B08D}">
      <dgm:prSet/>
      <dgm:spPr/>
      <dgm:t>
        <a:bodyPr/>
        <a:lstStyle/>
        <a:p>
          <a:endParaRPr lang="en-US"/>
        </a:p>
      </dgm:t>
    </dgm:pt>
    <dgm:pt modelId="{D31F0D51-4D90-436D-803B-C3F82DFDAE6E}">
      <dgm:prSet/>
      <dgm:spPr/>
      <dgm:t>
        <a:bodyPr/>
        <a:lstStyle/>
        <a:p>
          <a:r>
            <a:rPr lang="hr-HR"/>
            <a:t>Istočno Rimsko Carstvo opstaje još nekoliko stoljeća </a:t>
          </a:r>
          <a:endParaRPr lang="en-US"/>
        </a:p>
      </dgm:t>
    </dgm:pt>
    <dgm:pt modelId="{895E0C49-1611-4D8A-B8DF-134F03648AC7}" type="parTrans" cxnId="{843305FF-999D-4B6C-A21C-78D189CA90BB}">
      <dgm:prSet/>
      <dgm:spPr/>
      <dgm:t>
        <a:bodyPr/>
        <a:lstStyle/>
        <a:p>
          <a:endParaRPr lang="en-US"/>
        </a:p>
      </dgm:t>
    </dgm:pt>
    <dgm:pt modelId="{08AC00ED-E89E-48EA-9309-5767865E1953}" type="sibTrans" cxnId="{843305FF-999D-4B6C-A21C-78D189CA90BB}">
      <dgm:prSet/>
      <dgm:spPr/>
      <dgm:t>
        <a:bodyPr/>
        <a:lstStyle/>
        <a:p>
          <a:endParaRPr lang="en-US"/>
        </a:p>
      </dgm:t>
    </dgm:pt>
    <dgm:pt modelId="{7FB303C5-D019-44DB-8BE2-479CA4DC208D}" type="pres">
      <dgm:prSet presAssocID="{0B3E9422-67C2-4CED-A28D-C627E1A55F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5FE33AF-3C40-4774-B505-9D719D410479}" type="pres">
      <dgm:prSet presAssocID="{25EBBC6A-23E7-40FF-85F3-8EC3B772944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594A48-3ADB-4C98-901C-47D1EBE549B8}" type="pres">
      <dgm:prSet presAssocID="{7643E0EC-99FC-4BC1-9D67-514C0AF8E379}" presName="sibTrans" presStyleCnt="0"/>
      <dgm:spPr/>
    </dgm:pt>
    <dgm:pt modelId="{2F087EB9-435E-4D0F-A202-8B87FDC38524}" type="pres">
      <dgm:prSet presAssocID="{DB290AF1-361D-4957-AB35-515EBBE5A86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7BEAFC-C870-4C6A-8682-EBA4A2BA044C}" type="pres">
      <dgm:prSet presAssocID="{8DF827D4-F3B3-4B0F-AFCB-A71AC5FB9202}" presName="sibTrans" presStyleCnt="0"/>
      <dgm:spPr/>
    </dgm:pt>
    <dgm:pt modelId="{022C8AB4-7743-475C-856A-AF3F1E38F8A6}" type="pres">
      <dgm:prSet presAssocID="{EFE4A156-27C3-49D8-B5D1-1931ABD2899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C1EE25-0218-4934-B6BD-CD092336313A}" type="pres">
      <dgm:prSet presAssocID="{1B2AFA18-8845-4E12-92EC-2C442C71194D}" presName="sibTrans" presStyleCnt="0"/>
      <dgm:spPr/>
    </dgm:pt>
    <dgm:pt modelId="{24B0FD82-7EB7-4E5E-8B27-FFD81896DF00}" type="pres">
      <dgm:prSet presAssocID="{E680ABFD-F6CC-4D89-BA46-1A53372E323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3D10E1-FCC6-4854-8CEB-0D5A1A8D0C70}" type="pres">
      <dgm:prSet presAssocID="{C39CA98A-6817-413C-8360-41E0A4E0D9CC}" presName="sibTrans" presStyleCnt="0"/>
      <dgm:spPr/>
    </dgm:pt>
    <dgm:pt modelId="{5FE2EED1-B4BC-483D-A982-55725640763F}" type="pres">
      <dgm:prSet presAssocID="{36EEE6F5-1CB5-47D9-8041-34E2B4370E0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3BE66F-1618-4262-9E0F-448739D09440}" type="pres">
      <dgm:prSet presAssocID="{47A54ED2-6D02-49CF-83B1-9128397F20D4}" presName="sibTrans" presStyleCnt="0"/>
      <dgm:spPr/>
    </dgm:pt>
    <dgm:pt modelId="{30021716-61EE-40C7-9F51-25CBA5AF7E66}" type="pres">
      <dgm:prSet presAssocID="{D31F0D51-4D90-436D-803B-C3F82DFDAE6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10A0786-A923-4642-84CA-33E274117624}" type="presOf" srcId="{EFE4A156-27C3-49D8-B5D1-1931ABD2899C}" destId="{022C8AB4-7743-475C-856A-AF3F1E38F8A6}" srcOrd="0" destOrd="0" presId="urn:microsoft.com/office/officeart/2005/8/layout/default#2"/>
    <dgm:cxn modelId="{8851AF8E-C8E5-400D-A2A9-1B7C6AE63494}" srcId="{0B3E9422-67C2-4CED-A28D-C627E1A55FCF}" destId="{25EBBC6A-23E7-40FF-85F3-8EC3B772944A}" srcOrd="0" destOrd="0" parTransId="{AF850CCF-268B-4759-A6C9-F460FC768586}" sibTransId="{7643E0EC-99FC-4BC1-9D67-514C0AF8E379}"/>
    <dgm:cxn modelId="{F6F21B92-498B-4ABA-8E26-F52D4EF8B2DB}" type="presOf" srcId="{36EEE6F5-1CB5-47D9-8041-34E2B4370E06}" destId="{5FE2EED1-B4BC-483D-A982-55725640763F}" srcOrd="0" destOrd="0" presId="urn:microsoft.com/office/officeart/2005/8/layout/default#2"/>
    <dgm:cxn modelId="{905B0B91-0428-45E1-AD92-C95AC855B08D}" srcId="{0B3E9422-67C2-4CED-A28D-C627E1A55FCF}" destId="{36EEE6F5-1CB5-47D9-8041-34E2B4370E06}" srcOrd="4" destOrd="0" parTransId="{1B53427B-152F-4A49-A4C8-46FEAAA26521}" sibTransId="{47A54ED2-6D02-49CF-83B1-9128397F20D4}"/>
    <dgm:cxn modelId="{21021F74-B02D-4DB8-92C9-4DD73D303CEB}" type="presOf" srcId="{D31F0D51-4D90-436D-803B-C3F82DFDAE6E}" destId="{30021716-61EE-40C7-9F51-25CBA5AF7E66}" srcOrd="0" destOrd="0" presId="urn:microsoft.com/office/officeart/2005/8/layout/default#2"/>
    <dgm:cxn modelId="{F321547F-38EE-4C18-95F8-E800E53F6BFF}" type="presOf" srcId="{25EBBC6A-23E7-40FF-85F3-8EC3B772944A}" destId="{95FE33AF-3C40-4774-B505-9D719D410479}" srcOrd="0" destOrd="0" presId="urn:microsoft.com/office/officeart/2005/8/layout/default#2"/>
    <dgm:cxn modelId="{843305FF-999D-4B6C-A21C-78D189CA90BB}" srcId="{0B3E9422-67C2-4CED-A28D-C627E1A55FCF}" destId="{D31F0D51-4D90-436D-803B-C3F82DFDAE6E}" srcOrd="5" destOrd="0" parTransId="{895E0C49-1611-4D8A-B8DF-134F03648AC7}" sibTransId="{08AC00ED-E89E-48EA-9309-5767865E1953}"/>
    <dgm:cxn modelId="{A28D1341-75D2-455E-B2B3-044994B6C750}" type="presOf" srcId="{DB290AF1-361D-4957-AB35-515EBBE5A86F}" destId="{2F087EB9-435E-4D0F-A202-8B87FDC38524}" srcOrd="0" destOrd="0" presId="urn:microsoft.com/office/officeart/2005/8/layout/default#2"/>
    <dgm:cxn modelId="{1EF5C446-DF24-4C35-A098-4F1B70C3BC20}" srcId="{0B3E9422-67C2-4CED-A28D-C627E1A55FCF}" destId="{E680ABFD-F6CC-4D89-BA46-1A53372E3234}" srcOrd="3" destOrd="0" parTransId="{5785FC60-E52D-4213-B8D2-0BAE93743673}" sibTransId="{C39CA98A-6817-413C-8360-41E0A4E0D9CC}"/>
    <dgm:cxn modelId="{C582A0DF-4479-4242-A7C2-6863F6F1BDE0}" type="presOf" srcId="{0B3E9422-67C2-4CED-A28D-C627E1A55FCF}" destId="{7FB303C5-D019-44DB-8BE2-479CA4DC208D}" srcOrd="0" destOrd="0" presId="urn:microsoft.com/office/officeart/2005/8/layout/default#2"/>
    <dgm:cxn modelId="{88FF6857-AE7C-4851-A07A-1946E9262B97}" srcId="{0B3E9422-67C2-4CED-A28D-C627E1A55FCF}" destId="{EFE4A156-27C3-49D8-B5D1-1931ABD2899C}" srcOrd="2" destOrd="0" parTransId="{5EED8A75-A6C7-4871-BFBC-91B38E2BB21E}" sibTransId="{1B2AFA18-8845-4E12-92EC-2C442C71194D}"/>
    <dgm:cxn modelId="{A98D6433-F7D2-4161-8B8F-A517B1245C2B}" srcId="{0B3E9422-67C2-4CED-A28D-C627E1A55FCF}" destId="{DB290AF1-361D-4957-AB35-515EBBE5A86F}" srcOrd="1" destOrd="0" parTransId="{9DF17886-A1FF-403D-95B0-F689482DD2B0}" sibTransId="{8DF827D4-F3B3-4B0F-AFCB-A71AC5FB9202}"/>
    <dgm:cxn modelId="{873EAA5B-0558-4CF5-AAD8-437111D99FAB}" type="presOf" srcId="{E680ABFD-F6CC-4D89-BA46-1A53372E3234}" destId="{24B0FD82-7EB7-4E5E-8B27-FFD81896DF00}" srcOrd="0" destOrd="0" presId="urn:microsoft.com/office/officeart/2005/8/layout/default#2"/>
    <dgm:cxn modelId="{2D7EF540-3A55-4F50-A0DB-E6E31B60151A}" type="presParOf" srcId="{7FB303C5-D019-44DB-8BE2-479CA4DC208D}" destId="{95FE33AF-3C40-4774-B505-9D719D410479}" srcOrd="0" destOrd="0" presId="urn:microsoft.com/office/officeart/2005/8/layout/default#2"/>
    <dgm:cxn modelId="{46275658-C673-4179-B03D-A7E2CEE42D7D}" type="presParOf" srcId="{7FB303C5-D019-44DB-8BE2-479CA4DC208D}" destId="{70594A48-3ADB-4C98-901C-47D1EBE549B8}" srcOrd="1" destOrd="0" presId="urn:microsoft.com/office/officeart/2005/8/layout/default#2"/>
    <dgm:cxn modelId="{7E51038A-01A4-4604-A82B-BE5AA8AC8AEF}" type="presParOf" srcId="{7FB303C5-D019-44DB-8BE2-479CA4DC208D}" destId="{2F087EB9-435E-4D0F-A202-8B87FDC38524}" srcOrd="2" destOrd="0" presId="urn:microsoft.com/office/officeart/2005/8/layout/default#2"/>
    <dgm:cxn modelId="{1A2FD54B-DA43-4501-A724-9F93E4F946FE}" type="presParOf" srcId="{7FB303C5-D019-44DB-8BE2-479CA4DC208D}" destId="{F87BEAFC-C870-4C6A-8682-EBA4A2BA044C}" srcOrd="3" destOrd="0" presId="urn:microsoft.com/office/officeart/2005/8/layout/default#2"/>
    <dgm:cxn modelId="{7A48C2A5-F261-425A-BE9B-F8A603A1994B}" type="presParOf" srcId="{7FB303C5-D019-44DB-8BE2-479CA4DC208D}" destId="{022C8AB4-7743-475C-856A-AF3F1E38F8A6}" srcOrd="4" destOrd="0" presId="urn:microsoft.com/office/officeart/2005/8/layout/default#2"/>
    <dgm:cxn modelId="{DEE1512D-0056-4CF9-A1AF-0104D190A59D}" type="presParOf" srcId="{7FB303C5-D019-44DB-8BE2-479CA4DC208D}" destId="{25C1EE25-0218-4934-B6BD-CD092336313A}" srcOrd="5" destOrd="0" presId="urn:microsoft.com/office/officeart/2005/8/layout/default#2"/>
    <dgm:cxn modelId="{1E0051A0-50DC-43FF-B27E-0531095DF293}" type="presParOf" srcId="{7FB303C5-D019-44DB-8BE2-479CA4DC208D}" destId="{24B0FD82-7EB7-4E5E-8B27-FFD81896DF00}" srcOrd="6" destOrd="0" presId="urn:microsoft.com/office/officeart/2005/8/layout/default#2"/>
    <dgm:cxn modelId="{FF9C0F6E-4070-4C17-B746-E83C4B331909}" type="presParOf" srcId="{7FB303C5-D019-44DB-8BE2-479CA4DC208D}" destId="{CA3D10E1-FCC6-4854-8CEB-0D5A1A8D0C70}" srcOrd="7" destOrd="0" presId="urn:microsoft.com/office/officeart/2005/8/layout/default#2"/>
    <dgm:cxn modelId="{035BAB3F-43EC-46B2-8AF7-26421AA26FC4}" type="presParOf" srcId="{7FB303C5-D019-44DB-8BE2-479CA4DC208D}" destId="{5FE2EED1-B4BC-483D-A982-55725640763F}" srcOrd="8" destOrd="0" presId="urn:microsoft.com/office/officeart/2005/8/layout/default#2"/>
    <dgm:cxn modelId="{9AC055B1-19CF-465C-AB44-A7FB87F03FC5}" type="presParOf" srcId="{7FB303C5-D019-44DB-8BE2-479CA4DC208D}" destId="{8F3BE66F-1618-4262-9E0F-448739D09440}" srcOrd="9" destOrd="0" presId="urn:microsoft.com/office/officeart/2005/8/layout/default#2"/>
    <dgm:cxn modelId="{C417AFE5-E055-48FF-B644-94645F4861CC}" type="presParOf" srcId="{7FB303C5-D019-44DB-8BE2-479CA4DC208D}" destId="{30021716-61EE-40C7-9F51-25CBA5AF7E66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1A01C6-0BAF-4331-B1A4-FC75A00D3D31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6B4429-ADAD-47CC-A0DD-E718DE3B5232}">
      <dgm:prSet/>
      <dgm:spPr/>
      <dgm:t>
        <a:bodyPr/>
        <a:lstStyle/>
        <a:p>
          <a:r>
            <a:rPr lang="hr-HR" dirty="0"/>
            <a:t>Vladavina vojnih careva</a:t>
          </a:r>
        </a:p>
      </dgm:t>
    </dgm:pt>
    <dgm:pt modelId="{DF897A57-797C-4A55-8AC8-8C383FE84B61}" type="parTrans" cxnId="{DF31084C-FA38-47BF-8E54-6257F10BA932}">
      <dgm:prSet/>
      <dgm:spPr/>
      <dgm:t>
        <a:bodyPr/>
        <a:lstStyle/>
        <a:p>
          <a:endParaRPr lang="hr-HR"/>
        </a:p>
      </dgm:t>
    </dgm:pt>
    <dgm:pt modelId="{666CE0F4-1F1E-4AFE-A3FD-778F086C95D7}" type="sibTrans" cxnId="{DF31084C-FA38-47BF-8E54-6257F10BA932}">
      <dgm:prSet/>
      <dgm:spPr/>
      <dgm:t>
        <a:bodyPr/>
        <a:lstStyle/>
        <a:p>
          <a:endParaRPr lang="hr-HR"/>
        </a:p>
      </dgm:t>
    </dgm:pt>
    <dgm:pt modelId="{3DCAA4C1-A0DB-4813-9298-C7117756EB9F}">
      <dgm:prSet/>
      <dgm:spPr/>
      <dgm:t>
        <a:bodyPr/>
        <a:lstStyle/>
        <a:p>
          <a:r>
            <a:rPr lang="hr-HR" dirty="0"/>
            <a:t>Razdoblje političkih, gospodarskih i društvenih kriza</a:t>
          </a:r>
        </a:p>
      </dgm:t>
    </dgm:pt>
    <dgm:pt modelId="{D8E221E3-CCEB-472F-A7EE-2F100071A961}" type="parTrans" cxnId="{CCD552D4-B859-45C6-AC9C-5E323387D910}">
      <dgm:prSet/>
      <dgm:spPr/>
      <dgm:t>
        <a:bodyPr/>
        <a:lstStyle/>
        <a:p>
          <a:endParaRPr lang="hr-HR"/>
        </a:p>
      </dgm:t>
    </dgm:pt>
    <dgm:pt modelId="{A7409629-8201-4E9B-839D-373396445D63}" type="sibTrans" cxnId="{CCD552D4-B859-45C6-AC9C-5E323387D910}">
      <dgm:prSet/>
      <dgm:spPr/>
      <dgm:t>
        <a:bodyPr/>
        <a:lstStyle/>
        <a:p>
          <a:endParaRPr lang="hr-HR"/>
        </a:p>
      </dgm:t>
    </dgm:pt>
    <dgm:pt modelId="{3F353A30-9787-4DB1-9AE0-35832256A04B}">
      <dgm:prSet/>
      <dgm:spPr/>
      <dgm:t>
        <a:bodyPr/>
        <a:lstStyle/>
        <a:p>
          <a:r>
            <a:rPr lang="hr-HR" dirty="0"/>
            <a:t>Nezadovoljstvo vojske i uvođenje novih poreza</a:t>
          </a:r>
        </a:p>
      </dgm:t>
    </dgm:pt>
    <dgm:pt modelId="{00E900EC-F407-4163-A6DD-858F5F00D0B7}" type="parTrans" cxnId="{237F994B-C738-49A5-8914-FD17FA2C97B7}">
      <dgm:prSet/>
      <dgm:spPr/>
      <dgm:t>
        <a:bodyPr/>
        <a:lstStyle/>
        <a:p>
          <a:endParaRPr lang="hr-HR"/>
        </a:p>
      </dgm:t>
    </dgm:pt>
    <dgm:pt modelId="{FC7A0AE0-D6D1-4245-AF7D-26931C709F4C}" type="sibTrans" cxnId="{237F994B-C738-49A5-8914-FD17FA2C97B7}">
      <dgm:prSet/>
      <dgm:spPr/>
      <dgm:t>
        <a:bodyPr/>
        <a:lstStyle/>
        <a:p>
          <a:endParaRPr lang="hr-HR"/>
        </a:p>
      </dgm:t>
    </dgm:pt>
    <dgm:pt modelId="{7E9FC011-CEA5-43AF-BCBD-1DF325DDBD71}">
      <dgm:prSet/>
      <dgm:spPr/>
      <dgm:t>
        <a:bodyPr/>
        <a:lstStyle/>
        <a:p>
          <a:r>
            <a:rPr lang="hr-HR" dirty="0" err="1"/>
            <a:t>Kolonat</a:t>
          </a:r>
          <a:r>
            <a:rPr lang="hr-HR" dirty="0"/>
            <a:t> i koloni </a:t>
          </a:r>
        </a:p>
      </dgm:t>
    </dgm:pt>
    <dgm:pt modelId="{7A067B0F-7A5F-47FF-9079-A005EBC37126}" type="parTrans" cxnId="{1559DDB4-1016-410D-9289-E2D1B4839A2F}">
      <dgm:prSet/>
      <dgm:spPr/>
      <dgm:t>
        <a:bodyPr/>
        <a:lstStyle/>
        <a:p>
          <a:endParaRPr lang="hr-HR"/>
        </a:p>
      </dgm:t>
    </dgm:pt>
    <dgm:pt modelId="{638A006C-50C8-452D-9EC5-B36E93098C05}" type="sibTrans" cxnId="{1559DDB4-1016-410D-9289-E2D1B4839A2F}">
      <dgm:prSet/>
      <dgm:spPr/>
      <dgm:t>
        <a:bodyPr/>
        <a:lstStyle/>
        <a:p>
          <a:endParaRPr lang="hr-HR"/>
        </a:p>
      </dgm:t>
    </dgm:pt>
    <dgm:pt modelId="{999F561E-8F45-4949-BB38-A185022D4865}" type="pres">
      <dgm:prSet presAssocID="{211A01C6-0BAF-4331-B1A4-FC75A00D3D3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A1E3841-0B30-491E-9A25-4E5E44651858}" type="pres">
      <dgm:prSet presAssocID="{211A01C6-0BAF-4331-B1A4-FC75A00D3D31}" presName="dummyMaxCanvas" presStyleCnt="0">
        <dgm:presLayoutVars/>
      </dgm:prSet>
      <dgm:spPr/>
    </dgm:pt>
    <dgm:pt modelId="{4E581EF1-C712-49A5-A4E0-51930876C896}" type="pres">
      <dgm:prSet presAssocID="{211A01C6-0BAF-4331-B1A4-FC75A00D3D3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DEB297-FB05-4FB0-ABDD-C796675C0E81}" type="pres">
      <dgm:prSet presAssocID="{211A01C6-0BAF-4331-B1A4-FC75A00D3D3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8B0C7C-71C0-4300-9CCC-5CC93F59A43C}" type="pres">
      <dgm:prSet presAssocID="{211A01C6-0BAF-4331-B1A4-FC75A00D3D3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7C41D0-AA75-4D91-A4F1-D9C96278ADF4}" type="pres">
      <dgm:prSet presAssocID="{211A01C6-0BAF-4331-B1A4-FC75A00D3D3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3621BB-3F6B-4223-A480-A8F2478B1519}" type="pres">
      <dgm:prSet presAssocID="{211A01C6-0BAF-4331-B1A4-FC75A00D3D3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B46F6C-0BA7-4D30-BED3-7F59C5F68FDE}" type="pres">
      <dgm:prSet presAssocID="{211A01C6-0BAF-4331-B1A4-FC75A00D3D3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087A87-4A08-4980-BEB6-26748C3AFFE1}" type="pres">
      <dgm:prSet presAssocID="{211A01C6-0BAF-4331-B1A4-FC75A00D3D3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F209AD-1FC8-43A8-8E6D-0319E25E613A}" type="pres">
      <dgm:prSet presAssocID="{211A01C6-0BAF-4331-B1A4-FC75A00D3D3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42B445-62EB-4DA6-954C-A13E46B14976}" type="pres">
      <dgm:prSet presAssocID="{211A01C6-0BAF-4331-B1A4-FC75A00D3D3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1D530B-0AB9-48D0-8DCB-60553A8CB0DF}" type="pres">
      <dgm:prSet presAssocID="{211A01C6-0BAF-4331-B1A4-FC75A00D3D3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2792F7-1EEF-442A-859A-083BF43BE409}" type="pres">
      <dgm:prSet presAssocID="{211A01C6-0BAF-4331-B1A4-FC75A00D3D3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37F994B-C738-49A5-8914-FD17FA2C97B7}" srcId="{211A01C6-0BAF-4331-B1A4-FC75A00D3D31}" destId="{3F353A30-9787-4DB1-9AE0-35832256A04B}" srcOrd="2" destOrd="0" parTransId="{00E900EC-F407-4163-A6DD-858F5F00D0B7}" sibTransId="{FC7A0AE0-D6D1-4245-AF7D-26931C709F4C}"/>
    <dgm:cxn modelId="{6AE16593-47FD-4753-9B14-4A8DAA7DCEBC}" type="presOf" srcId="{211A01C6-0BAF-4331-B1A4-FC75A00D3D31}" destId="{999F561E-8F45-4949-BB38-A185022D4865}" srcOrd="0" destOrd="0" presId="urn:microsoft.com/office/officeart/2005/8/layout/vProcess5"/>
    <dgm:cxn modelId="{F5AC6DFB-8494-4538-A8CF-49A391DDF8D0}" type="presOf" srcId="{666CE0F4-1F1E-4AFE-A3FD-778F086C95D7}" destId="{583621BB-3F6B-4223-A480-A8F2478B1519}" srcOrd="0" destOrd="0" presId="urn:microsoft.com/office/officeart/2005/8/layout/vProcess5"/>
    <dgm:cxn modelId="{69C82DF5-017D-43B8-97EB-27DFC8487C5E}" type="presOf" srcId="{256B4429-ADAD-47CC-A0DD-E718DE3B5232}" destId="{82F209AD-1FC8-43A8-8E6D-0319E25E613A}" srcOrd="1" destOrd="0" presId="urn:microsoft.com/office/officeart/2005/8/layout/vProcess5"/>
    <dgm:cxn modelId="{42D31F5C-5A16-4F78-A3DC-8DE199C857A2}" type="presOf" srcId="{3F353A30-9787-4DB1-9AE0-35832256A04B}" destId="{EB8B0C7C-71C0-4300-9CCC-5CC93F59A43C}" srcOrd="0" destOrd="0" presId="urn:microsoft.com/office/officeart/2005/8/layout/vProcess5"/>
    <dgm:cxn modelId="{64515823-78B9-4A9A-BED6-D255D096E8DB}" type="presOf" srcId="{256B4429-ADAD-47CC-A0DD-E718DE3B5232}" destId="{4E581EF1-C712-49A5-A4E0-51930876C896}" srcOrd="0" destOrd="0" presId="urn:microsoft.com/office/officeart/2005/8/layout/vProcess5"/>
    <dgm:cxn modelId="{1559DDB4-1016-410D-9289-E2D1B4839A2F}" srcId="{211A01C6-0BAF-4331-B1A4-FC75A00D3D31}" destId="{7E9FC011-CEA5-43AF-BCBD-1DF325DDBD71}" srcOrd="3" destOrd="0" parTransId="{7A067B0F-7A5F-47FF-9079-A005EBC37126}" sibTransId="{638A006C-50C8-452D-9EC5-B36E93098C05}"/>
    <dgm:cxn modelId="{53765340-AC07-40D9-84B5-145DE76C7862}" type="presOf" srcId="{7E9FC011-CEA5-43AF-BCBD-1DF325DDBD71}" destId="{5A7C41D0-AA75-4D91-A4F1-D9C96278ADF4}" srcOrd="0" destOrd="0" presId="urn:microsoft.com/office/officeart/2005/8/layout/vProcess5"/>
    <dgm:cxn modelId="{5F599F33-2A3E-4865-B449-481B52256CCE}" type="presOf" srcId="{3DCAA4C1-A0DB-4813-9298-C7117756EB9F}" destId="{22DEB297-FB05-4FB0-ABDD-C796675C0E81}" srcOrd="0" destOrd="0" presId="urn:microsoft.com/office/officeart/2005/8/layout/vProcess5"/>
    <dgm:cxn modelId="{DF31084C-FA38-47BF-8E54-6257F10BA932}" srcId="{211A01C6-0BAF-4331-B1A4-FC75A00D3D31}" destId="{256B4429-ADAD-47CC-A0DD-E718DE3B5232}" srcOrd="0" destOrd="0" parTransId="{DF897A57-797C-4A55-8AC8-8C383FE84B61}" sibTransId="{666CE0F4-1F1E-4AFE-A3FD-778F086C95D7}"/>
    <dgm:cxn modelId="{D9623638-0AD1-47E0-9EC3-F86E1C77EDDD}" type="presOf" srcId="{3DCAA4C1-A0DB-4813-9298-C7117756EB9F}" destId="{CA42B445-62EB-4DA6-954C-A13E46B14976}" srcOrd="1" destOrd="0" presId="urn:microsoft.com/office/officeart/2005/8/layout/vProcess5"/>
    <dgm:cxn modelId="{C1A47ED8-392C-4402-871B-A285A6A09382}" type="presOf" srcId="{A7409629-8201-4E9B-839D-373396445D63}" destId="{87B46F6C-0BA7-4D30-BED3-7F59C5F68FDE}" srcOrd="0" destOrd="0" presId="urn:microsoft.com/office/officeart/2005/8/layout/vProcess5"/>
    <dgm:cxn modelId="{A8680D2E-B739-4B4C-A5BA-4D993B219C4F}" type="presOf" srcId="{7E9FC011-CEA5-43AF-BCBD-1DF325DDBD71}" destId="{EF2792F7-1EEF-442A-859A-083BF43BE409}" srcOrd="1" destOrd="0" presId="urn:microsoft.com/office/officeart/2005/8/layout/vProcess5"/>
    <dgm:cxn modelId="{80FC5C9C-C705-457D-97E8-55497898091B}" type="presOf" srcId="{3F353A30-9787-4DB1-9AE0-35832256A04B}" destId="{A01D530B-0AB9-48D0-8DCB-60553A8CB0DF}" srcOrd="1" destOrd="0" presId="urn:microsoft.com/office/officeart/2005/8/layout/vProcess5"/>
    <dgm:cxn modelId="{CCD552D4-B859-45C6-AC9C-5E323387D910}" srcId="{211A01C6-0BAF-4331-B1A4-FC75A00D3D31}" destId="{3DCAA4C1-A0DB-4813-9298-C7117756EB9F}" srcOrd="1" destOrd="0" parTransId="{D8E221E3-CCEB-472F-A7EE-2F100071A961}" sibTransId="{A7409629-8201-4E9B-839D-373396445D63}"/>
    <dgm:cxn modelId="{767EA33F-42DE-4253-A495-E677872D1916}" type="presOf" srcId="{FC7A0AE0-D6D1-4245-AF7D-26931C709F4C}" destId="{2D087A87-4A08-4980-BEB6-26748C3AFFE1}" srcOrd="0" destOrd="0" presId="urn:microsoft.com/office/officeart/2005/8/layout/vProcess5"/>
    <dgm:cxn modelId="{A36FC7D4-A304-4950-A8C8-57AFBB5374D3}" type="presParOf" srcId="{999F561E-8F45-4949-BB38-A185022D4865}" destId="{EA1E3841-0B30-491E-9A25-4E5E44651858}" srcOrd="0" destOrd="0" presId="urn:microsoft.com/office/officeart/2005/8/layout/vProcess5"/>
    <dgm:cxn modelId="{A6AC88D6-C41D-47EE-A606-6A1B63423369}" type="presParOf" srcId="{999F561E-8F45-4949-BB38-A185022D4865}" destId="{4E581EF1-C712-49A5-A4E0-51930876C896}" srcOrd="1" destOrd="0" presId="urn:microsoft.com/office/officeart/2005/8/layout/vProcess5"/>
    <dgm:cxn modelId="{AE420D8C-ABEB-483A-9EE7-FC9F8F08160E}" type="presParOf" srcId="{999F561E-8F45-4949-BB38-A185022D4865}" destId="{22DEB297-FB05-4FB0-ABDD-C796675C0E81}" srcOrd="2" destOrd="0" presId="urn:microsoft.com/office/officeart/2005/8/layout/vProcess5"/>
    <dgm:cxn modelId="{06AE8DD5-9526-41D0-9056-AA5EA31F3A10}" type="presParOf" srcId="{999F561E-8F45-4949-BB38-A185022D4865}" destId="{EB8B0C7C-71C0-4300-9CCC-5CC93F59A43C}" srcOrd="3" destOrd="0" presId="urn:microsoft.com/office/officeart/2005/8/layout/vProcess5"/>
    <dgm:cxn modelId="{A864046A-812D-4317-A249-1B8A5C11752A}" type="presParOf" srcId="{999F561E-8F45-4949-BB38-A185022D4865}" destId="{5A7C41D0-AA75-4D91-A4F1-D9C96278ADF4}" srcOrd="4" destOrd="0" presId="urn:microsoft.com/office/officeart/2005/8/layout/vProcess5"/>
    <dgm:cxn modelId="{5A609926-E3BE-4115-B0DD-206957022E73}" type="presParOf" srcId="{999F561E-8F45-4949-BB38-A185022D4865}" destId="{583621BB-3F6B-4223-A480-A8F2478B1519}" srcOrd="5" destOrd="0" presId="urn:microsoft.com/office/officeart/2005/8/layout/vProcess5"/>
    <dgm:cxn modelId="{14DA75D0-50EF-4849-AA28-100EFF9D9F36}" type="presParOf" srcId="{999F561E-8F45-4949-BB38-A185022D4865}" destId="{87B46F6C-0BA7-4D30-BED3-7F59C5F68FDE}" srcOrd="6" destOrd="0" presId="urn:microsoft.com/office/officeart/2005/8/layout/vProcess5"/>
    <dgm:cxn modelId="{756DDA06-9F9D-459B-AC22-02D3E96A6B51}" type="presParOf" srcId="{999F561E-8F45-4949-BB38-A185022D4865}" destId="{2D087A87-4A08-4980-BEB6-26748C3AFFE1}" srcOrd="7" destOrd="0" presId="urn:microsoft.com/office/officeart/2005/8/layout/vProcess5"/>
    <dgm:cxn modelId="{A7FB5D6D-2DB3-4910-9ECB-9FBB13185BDD}" type="presParOf" srcId="{999F561E-8F45-4949-BB38-A185022D4865}" destId="{82F209AD-1FC8-43A8-8E6D-0319E25E613A}" srcOrd="8" destOrd="0" presId="urn:microsoft.com/office/officeart/2005/8/layout/vProcess5"/>
    <dgm:cxn modelId="{2636FB55-572D-43BB-A6F1-FCEEC7149450}" type="presParOf" srcId="{999F561E-8F45-4949-BB38-A185022D4865}" destId="{CA42B445-62EB-4DA6-954C-A13E46B14976}" srcOrd="9" destOrd="0" presId="urn:microsoft.com/office/officeart/2005/8/layout/vProcess5"/>
    <dgm:cxn modelId="{C33347CA-A235-4558-AD04-AFFB15896A9F}" type="presParOf" srcId="{999F561E-8F45-4949-BB38-A185022D4865}" destId="{A01D530B-0AB9-48D0-8DCB-60553A8CB0DF}" srcOrd="10" destOrd="0" presId="urn:microsoft.com/office/officeart/2005/8/layout/vProcess5"/>
    <dgm:cxn modelId="{84DC9FA9-789E-4322-BC65-D60EDFA9AE58}" type="presParOf" srcId="{999F561E-8F45-4949-BB38-A185022D4865}" destId="{EF2792F7-1EEF-442A-859A-083BF43BE40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F15B00-35DB-4D3F-983F-1CFEB37E83FF}" type="doc">
      <dgm:prSet loTypeId="urn:microsoft.com/office/officeart/2005/8/layout/default#3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F3D0EC2-AA76-49F0-8EB6-8629EF7DA6E6}">
      <dgm:prSet/>
      <dgm:spPr/>
      <dgm:t>
        <a:bodyPr/>
        <a:lstStyle/>
        <a:p>
          <a:r>
            <a:rPr lang="hr-HR"/>
            <a:t>Dominat</a:t>
          </a:r>
          <a:endParaRPr lang="en-US"/>
        </a:p>
      </dgm:t>
    </dgm:pt>
    <dgm:pt modelId="{4D9C1B41-548A-4238-9604-C023C89CB682}" type="parTrans" cxnId="{55198E3A-258A-4D3B-BFF9-7591A847EBA7}">
      <dgm:prSet/>
      <dgm:spPr/>
      <dgm:t>
        <a:bodyPr/>
        <a:lstStyle/>
        <a:p>
          <a:endParaRPr lang="en-US"/>
        </a:p>
      </dgm:t>
    </dgm:pt>
    <dgm:pt modelId="{86112E62-21C6-471A-9454-6380A4953A34}" type="sibTrans" cxnId="{55198E3A-258A-4D3B-BFF9-7591A847EBA7}">
      <dgm:prSet/>
      <dgm:spPr/>
      <dgm:t>
        <a:bodyPr/>
        <a:lstStyle/>
        <a:p>
          <a:endParaRPr lang="en-US"/>
        </a:p>
      </dgm:t>
    </dgm:pt>
    <dgm:pt modelId="{9C3F7399-B65E-4C25-A5A1-78E5F8AB8353}">
      <dgm:prSet/>
      <dgm:spPr/>
      <dgm:t>
        <a:bodyPr/>
        <a:lstStyle/>
        <a:p>
          <a:r>
            <a:rPr lang="hr-HR"/>
            <a:t>Tetrarhija</a:t>
          </a:r>
          <a:endParaRPr lang="en-US"/>
        </a:p>
      </dgm:t>
    </dgm:pt>
    <dgm:pt modelId="{434BACD5-F90C-419D-9F0A-B91D17FB0988}" type="parTrans" cxnId="{B4D7E104-6A4B-4046-9A77-E98AA348B5A7}">
      <dgm:prSet/>
      <dgm:spPr/>
      <dgm:t>
        <a:bodyPr/>
        <a:lstStyle/>
        <a:p>
          <a:endParaRPr lang="en-US"/>
        </a:p>
      </dgm:t>
    </dgm:pt>
    <dgm:pt modelId="{C4744A1B-E086-4640-A2FE-8562183BE927}" type="sibTrans" cxnId="{B4D7E104-6A4B-4046-9A77-E98AA348B5A7}">
      <dgm:prSet/>
      <dgm:spPr/>
      <dgm:t>
        <a:bodyPr/>
        <a:lstStyle/>
        <a:p>
          <a:endParaRPr lang="en-US"/>
        </a:p>
      </dgm:t>
    </dgm:pt>
    <dgm:pt modelId="{33293AF2-3586-42D1-BA91-1252F8DCE46D}">
      <dgm:prSet/>
      <dgm:spPr/>
      <dgm:t>
        <a:bodyPr/>
        <a:lstStyle/>
        <a:p>
          <a:r>
            <a:rPr lang="hr-HR"/>
            <a:t>Konstantinopol, nova prijestolnica</a:t>
          </a:r>
          <a:endParaRPr lang="en-US"/>
        </a:p>
      </dgm:t>
    </dgm:pt>
    <dgm:pt modelId="{21DA251B-9DFC-429E-B4CD-367DA5FB2430}" type="parTrans" cxnId="{7D8A293B-0170-4E68-8868-3444058DD7BB}">
      <dgm:prSet/>
      <dgm:spPr/>
      <dgm:t>
        <a:bodyPr/>
        <a:lstStyle/>
        <a:p>
          <a:endParaRPr lang="en-US"/>
        </a:p>
      </dgm:t>
    </dgm:pt>
    <dgm:pt modelId="{95AB732F-FED9-452A-AEE8-76BBC227F99A}" type="sibTrans" cxnId="{7D8A293B-0170-4E68-8868-3444058DD7BB}">
      <dgm:prSet/>
      <dgm:spPr/>
      <dgm:t>
        <a:bodyPr/>
        <a:lstStyle/>
        <a:p>
          <a:endParaRPr lang="en-US"/>
        </a:p>
      </dgm:t>
    </dgm:pt>
    <dgm:pt modelId="{F722A773-7430-4409-AB56-D9DF84303789}">
      <dgm:prSet/>
      <dgm:spPr/>
      <dgm:t>
        <a:bodyPr/>
        <a:lstStyle/>
        <a:p>
          <a:r>
            <a:rPr lang="hr-HR"/>
            <a:t>Germanska plemena na granicama Carstva</a:t>
          </a:r>
          <a:endParaRPr lang="en-US"/>
        </a:p>
      </dgm:t>
    </dgm:pt>
    <dgm:pt modelId="{1BA23479-4095-4A71-8C92-129D1AEE79F3}" type="parTrans" cxnId="{98510D12-7D71-439B-91C2-33E959EACE94}">
      <dgm:prSet/>
      <dgm:spPr/>
      <dgm:t>
        <a:bodyPr/>
        <a:lstStyle/>
        <a:p>
          <a:endParaRPr lang="en-US"/>
        </a:p>
      </dgm:t>
    </dgm:pt>
    <dgm:pt modelId="{52D123CE-9EBE-4191-9D96-936F7CB980F5}" type="sibTrans" cxnId="{98510D12-7D71-439B-91C2-33E959EACE94}">
      <dgm:prSet/>
      <dgm:spPr/>
      <dgm:t>
        <a:bodyPr/>
        <a:lstStyle/>
        <a:p>
          <a:endParaRPr lang="en-US"/>
        </a:p>
      </dgm:t>
    </dgm:pt>
    <dgm:pt modelId="{2D73584C-FB8D-4E9F-AA97-19AC8485FEE3}">
      <dgm:prSet/>
      <dgm:spPr/>
      <dgm:t>
        <a:bodyPr/>
        <a:lstStyle/>
        <a:p>
          <a:r>
            <a:rPr lang="hr-HR"/>
            <a:t>Provala Huna u Europu potkraj IV. stoljeća</a:t>
          </a:r>
          <a:endParaRPr lang="en-US"/>
        </a:p>
      </dgm:t>
    </dgm:pt>
    <dgm:pt modelId="{5E9CC0F3-8DE0-467C-B1A1-46AE097CEED9}" type="parTrans" cxnId="{51D91281-910F-4681-A79B-897C70F973B1}">
      <dgm:prSet/>
      <dgm:spPr/>
      <dgm:t>
        <a:bodyPr/>
        <a:lstStyle/>
        <a:p>
          <a:endParaRPr lang="en-US"/>
        </a:p>
      </dgm:t>
    </dgm:pt>
    <dgm:pt modelId="{7BB2E05B-8FD7-4E46-93CA-B6186691441D}" type="sibTrans" cxnId="{51D91281-910F-4681-A79B-897C70F973B1}">
      <dgm:prSet/>
      <dgm:spPr/>
      <dgm:t>
        <a:bodyPr/>
        <a:lstStyle/>
        <a:p>
          <a:endParaRPr lang="en-US"/>
        </a:p>
      </dgm:t>
    </dgm:pt>
    <dgm:pt modelId="{B89BCEB8-BCD1-47E9-9BC0-F09D9EE8DB75}">
      <dgm:prSet/>
      <dgm:spPr/>
      <dgm:t>
        <a:bodyPr/>
        <a:lstStyle/>
        <a:p>
          <a:r>
            <a:rPr lang="hr-HR" dirty="0"/>
            <a:t>Car </a:t>
          </a:r>
          <a:r>
            <a:rPr lang="hr-HR" dirty="0" err="1"/>
            <a:t>Teodozije</a:t>
          </a:r>
          <a:r>
            <a:rPr lang="hr-HR" dirty="0"/>
            <a:t> 395. godina podjela Carstva </a:t>
          </a:r>
          <a:endParaRPr lang="en-US" dirty="0"/>
        </a:p>
      </dgm:t>
    </dgm:pt>
    <dgm:pt modelId="{DC2091A1-1683-45F4-BBF8-C202BB28514B}" type="parTrans" cxnId="{34CCB556-3283-480F-9E39-EF7A000C85DB}">
      <dgm:prSet/>
      <dgm:spPr/>
      <dgm:t>
        <a:bodyPr/>
        <a:lstStyle/>
        <a:p>
          <a:endParaRPr lang="en-US"/>
        </a:p>
      </dgm:t>
    </dgm:pt>
    <dgm:pt modelId="{EC6BE2A9-3F05-4E01-A698-E1155E701E7F}" type="sibTrans" cxnId="{34CCB556-3283-480F-9E39-EF7A000C85DB}">
      <dgm:prSet/>
      <dgm:spPr/>
      <dgm:t>
        <a:bodyPr/>
        <a:lstStyle/>
        <a:p>
          <a:endParaRPr lang="en-US"/>
        </a:p>
      </dgm:t>
    </dgm:pt>
    <dgm:pt modelId="{35AD2B96-452D-4885-8C55-75B4689209FC}">
      <dgm:prSet/>
      <dgm:spPr/>
      <dgm:t>
        <a:bodyPr/>
        <a:lstStyle/>
        <a:p>
          <a:r>
            <a:rPr lang="hr-HR" dirty="0"/>
            <a:t>Istočno i Zapadno Carstvo</a:t>
          </a:r>
          <a:endParaRPr lang="en-US" dirty="0"/>
        </a:p>
      </dgm:t>
    </dgm:pt>
    <dgm:pt modelId="{C9DEE5CF-B7B5-409B-8AFF-885D0A78C5EB}" type="parTrans" cxnId="{FAE93F09-AF75-4413-8858-306787E41298}">
      <dgm:prSet/>
      <dgm:spPr/>
      <dgm:t>
        <a:bodyPr/>
        <a:lstStyle/>
        <a:p>
          <a:endParaRPr lang="en-US"/>
        </a:p>
      </dgm:t>
    </dgm:pt>
    <dgm:pt modelId="{C05D0B19-F8EB-469D-927F-B54CAE80C15E}" type="sibTrans" cxnId="{FAE93F09-AF75-4413-8858-306787E41298}">
      <dgm:prSet/>
      <dgm:spPr/>
      <dgm:t>
        <a:bodyPr/>
        <a:lstStyle/>
        <a:p>
          <a:endParaRPr lang="en-US"/>
        </a:p>
      </dgm:t>
    </dgm:pt>
    <dgm:pt modelId="{33AC9A9E-16BA-4F1E-8E4C-4C7745E6475D}" type="pres">
      <dgm:prSet presAssocID="{65F15B00-35DB-4D3F-983F-1CFEB37E83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6B8E84C-8C6A-4F42-9D55-32404FE8DDBA}" type="pres">
      <dgm:prSet presAssocID="{1F3D0EC2-AA76-49F0-8EB6-8629EF7DA6E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6A8F32-A6D6-4F34-A0CA-347A44D01F5B}" type="pres">
      <dgm:prSet presAssocID="{86112E62-21C6-471A-9454-6380A4953A34}" presName="sibTrans" presStyleCnt="0"/>
      <dgm:spPr/>
    </dgm:pt>
    <dgm:pt modelId="{F3E2361C-6958-4BCF-A73B-C4ACCDCFABAD}" type="pres">
      <dgm:prSet presAssocID="{9C3F7399-B65E-4C25-A5A1-78E5F8AB835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42208A-DF42-4100-9E8C-5796925E9CE4}" type="pres">
      <dgm:prSet presAssocID="{C4744A1B-E086-4640-A2FE-8562183BE927}" presName="sibTrans" presStyleCnt="0"/>
      <dgm:spPr/>
    </dgm:pt>
    <dgm:pt modelId="{77F48486-7EB2-412D-911F-3A4A2760A4EF}" type="pres">
      <dgm:prSet presAssocID="{33293AF2-3586-42D1-BA91-1252F8DCE46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BBAF9E-C08E-454C-A9CE-F33188A3EE16}" type="pres">
      <dgm:prSet presAssocID="{95AB732F-FED9-452A-AEE8-76BBC227F99A}" presName="sibTrans" presStyleCnt="0"/>
      <dgm:spPr/>
    </dgm:pt>
    <dgm:pt modelId="{93566CB0-D737-432C-A7A1-72D4EA228C55}" type="pres">
      <dgm:prSet presAssocID="{F722A773-7430-4409-AB56-D9DF8430378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F62A14-0D30-4226-BC28-55BA914D48BF}" type="pres">
      <dgm:prSet presAssocID="{52D123CE-9EBE-4191-9D96-936F7CB980F5}" presName="sibTrans" presStyleCnt="0"/>
      <dgm:spPr/>
    </dgm:pt>
    <dgm:pt modelId="{834D81E8-D851-462E-85E3-957B92EDF4DB}" type="pres">
      <dgm:prSet presAssocID="{2D73584C-FB8D-4E9F-AA97-19AC8485FEE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952010-7126-4DE9-A586-79C02572ACDE}" type="pres">
      <dgm:prSet presAssocID="{7BB2E05B-8FD7-4E46-93CA-B6186691441D}" presName="sibTrans" presStyleCnt="0"/>
      <dgm:spPr/>
    </dgm:pt>
    <dgm:pt modelId="{9983708F-4BB6-44C4-A24B-3A29856326F8}" type="pres">
      <dgm:prSet presAssocID="{B89BCEB8-BCD1-47E9-9BC0-F09D9EE8DB7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EAD520-11CE-45A2-A25A-49305246ECC0}" type="pres">
      <dgm:prSet presAssocID="{EC6BE2A9-3F05-4E01-A698-E1155E701E7F}" presName="sibTrans" presStyleCnt="0"/>
      <dgm:spPr/>
    </dgm:pt>
    <dgm:pt modelId="{A968625E-E742-486E-9967-077F284A9406}" type="pres">
      <dgm:prSet presAssocID="{35AD2B96-452D-4885-8C55-75B4689209F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B4EC7A3-72D2-4C6C-A90C-439101ECA755}" type="presOf" srcId="{F722A773-7430-4409-AB56-D9DF84303789}" destId="{93566CB0-D737-432C-A7A1-72D4EA228C55}" srcOrd="0" destOrd="0" presId="urn:microsoft.com/office/officeart/2005/8/layout/default#3"/>
    <dgm:cxn modelId="{2CBB9CEC-7BF4-4481-973A-16A30F1E5C04}" type="presOf" srcId="{B89BCEB8-BCD1-47E9-9BC0-F09D9EE8DB75}" destId="{9983708F-4BB6-44C4-A24B-3A29856326F8}" srcOrd="0" destOrd="0" presId="urn:microsoft.com/office/officeart/2005/8/layout/default#3"/>
    <dgm:cxn modelId="{34CCB556-3283-480F-9E39-EF7A000C85DB}" srcId="{65F15B00-35DB-4D3F-983F-1CFEB37E83FF}" destId="{B89BCEB8-BCD1-47E9-9BC0-F09D9EE8DB75}" srcOrd="5" destOrd="0" parTransId="{DC2091A1-1683-45F4-BBF8-C202BB28514B}" sibTransId="{EC6BE2A9-3F05-4E01-A698-E1155E701E7F}"/>
    <dgm:cxn modelId="{6BBBE0E8-2813-46BD-8BF3-3CAED8EE776F}" type="presOf" srcId="{2D73584C-FB8D-4E9F-AA97-19AC8485FEE3}" destId="{834D81E8-D851-462E-85E3-957B92EDF4DB}" srcOrd="0" destOrd="0" presId="urn:microsoft.com/office/officeart/2005/8/layout/default#3"/>
    <dgm:cxn modelId="{55198E3A-258A-4D3B-BFF9-7591A847EBA7}" srcId="{65F15B00-35DB-4D3F-983F-1CFEB37E83FF}" destId="{1F3D0EC2-AA76-49F0-8EB6-8629EF7DA6E6}" srcOrd="0" destOrd="0" parTransId="{4D9C1B41-548A-4238-9604-C023C89CB682}" sibTransId="{86112E62-21C6-471A-9454-6380A4953A34}"/>
    <dgm:cxn modelId="{51D91281-910F-4681-A79B-897C70F973B1}" srcId="{65F15B00-35DB-4D3F-983F-1CFEB37E83FF}" destId="{2D73584C-FB8D-4E9F-AA97-19AC8485FEE3}" srcOrd="4" destOrd="0" parTransId="{5E9CC0F3-8DE0-467C-B1A1-46AE097CEED9}" sibTransId="{7BB2E05B-8FD7-4E46-93CA-B6186691441D}"/>
    <dgm:cxn modelId="{FAE93F09-AF75-4413-8858-306787E41298}" srcId="{65F15B00-35DB-4D3F-983F-1CFEB37E83FF}" destId="{35AD2B96-452D-4885-8C55-75B4689209FC}" srcOrd="6" destOrd="0" parTransId="{C9DEE5CF-B7B5-409B-8AFF-885D0A78C5EB}" sibTransId="{C05D0B19-F8EB-469D-927F-B54CAE80C15E}"/>
    <dgm:cxn modelId="{88C7F891-7EDE-42EF-83DA-8BD1BE54E986}" type="presOf" srcId="{33293AF2-3586-42D1-BA91-1252F8DCE46D}" destId="{77F48486-7EB2-412D-911F-3A4A2760A4EF}" srcOrd="0" destOrd="0" presId="urn:microsoft.com/office/officeart/2005/8/layout/default#3"/>
    <dgm:cxn modelId="{98510D12-7D71-439B-91C2-33E959EACE94}" srcId="{65F15B00-35DB-4D3F-983F-1CFEB37E83FF}" destId="{F722A773-7430-4409-AB56-D9DF84303789}" srcOrd="3" destOrd="0" parTransId="{1BA23479-4095-4A71-8C92-129D1AEE79F3}" sibTransId="{52D123CE-9EBE-4191-9D96-936F7CB980F5}"/>
    <dgm:cxn modelId="{3F317A70-4ACE-4DB7-8E3E-3569367063EB}" type="presOf" srcId="{1F3D0EC2-AA76-49F0-8EB6-8629EF7DA6E6}" destId="{06B8E84C-8C6A-4F42-9D55-32404FE8DDBA}" srcOrd="0" destOrd="0" presId="urn:microsoft.com/office/officeart/2005/8/layout/default#3"/>
    <dgm:cxn modelId="{B4D7E104-6A4B-4046-9A77-E98AA348B5A7}" srcId="{65F15B00-35DB-4D3F-983F-1CFEB37E83FF}" destId="{9C3F7399-B65E-4C25-A5A1-78E5F8AB8353}" srcOrd="1" destOrd="0" parTransId="{434BACD5-F90C-419D-9F0A-B91D17FB0988}" sibTransId="{C4744A1B-E086-4640-A2FE-8562183BE927}"/>
    <dgm:cxn modelId="{DE2635B6-DE04-4C03-9386-9401F851E4E7}" type="presOf" srcId="{35AD2B96-452D-4885-8C55-75B4689209FC}" destId="{A968625E-E742-486E-9967-077F284A9406}" srcOrd="0" destOrd="0" presId="urn:microsoft.com/office/officeart/2005/8/layout/default#3"/>
    <dgm:cxn modelId="{7D8A293B-0170-4E68-8868-3444058DD7BB}" srcId="{65F15B00-35DB-4D3F-983F-1CFEB37E83FF}" destId="{33293AF2-3586-42D1-BA91-1252F8DCE46D}" srcOrd="2" destOrd="0" parTransId="{21DA251B-9DFC-429E-B4CD-367DA5FB2430}" sibTransId="{95AB732F-FED9-452A-AEE8-76BBC227F99A}"/>
    <dgm:cxn modelId="{247C17ED-1C65-46C1-9D9E-AB7554FFA636}" type="presOf" srcId="{9C3F7399-B65E-4C25-A5A1-78E5F8AB8353}" destId="{F3E2361C-6958-4BCF-A73B-C4ACCDCFABAD}" srcOrd="0" destOrd="0" presId="urn:microsoft.com/office/officeart/2005/8/layout/default#3"/>
    <dgm:cxn modelId="{2C4EFA15-ADF9-47A5-8E42-448553D99018}" type="presOf" srcId="{65F15B00-35DB-4D3F-983F-1CFEB37E83FF}" destId="{33AC9A9E-16BA-4F1E-8E4C-4C7745E6475D}" srcOrd="0" destOrd="0" presId="urn:microsoft.com/office/officeart/2005/8/layout/default#3"/>
    <dgm:cxn modelId="{A63C3837-60AA-4FF7-8A60-D4BC8F107C8D}" type="presParOf" srcId="{33AC9A9E-16BA-4F1E-8E4C-4C7745E6475D}" destId="{06B8E84C-8C6A-4F42-9D55-32404FE8DDBA}" srcOrd="0" destOrd="0" presId="urn:microsoft.com/office/officeart/2005/8/layout/default#3"/>
    <dgm:cxn modelId="{648DFDE9-6740-41B4-A410-8FAB1BFB03C8}" type="presParOf" srcId="{33AC9A9E-16BA-4F1E-8E4C-4C7745E6475D}" destId="{756A8F32-A6D6-4F34-A0CA-347A44D01F5B}" srcOrd="1" destOrd="0" presId="urn:microsoft.com/office/officeart/2005/8/layout/default#3"/>
    <dgm:cxn modelId="{47B0F8D4-7FBC-4885-A84F-E352386F9885}" type="presParOf" srcId="{33AC9A9E-16BA-4F1E-8E4C-4C7745E6475D}" destId="{F3E2361C-6958-4BCF-A73B-C4ACCDCFABAD}" srcOrd="2" destOrd="0" presId="urn:microsoft.com/office/officeart/2005/8/layout/default#3"/>
    <dgm:cxn modelId="{64CE3636-2A70-4739-A363-54D63657EF33}" type="presParOf" srcId="{33AC9A9E-16BA-4F1E-8E4C-4C7745E6475D}" destId="{9C42208A-DF42-4100-9E8C-5796925E9CE4}" srcOrd="3" destOrd="0" presId="urn:microsoft.com/office/officeart/2005/8/layout/default#3"/>
    <dgm:cxn modelId="{A2C287B5-6C5B-4F6A-BE47-28DDF617A72A}" type="presParOf" srcId="{33AC9A9E-16BA-4F1E-8E4C-4C7745E6475D}" destId="{77F48486-7EB2-412D-911F-3A4A2760A4EF}" srcOrd="4" destOrd="0" presId="urn:microsoft.com/office/officeart/2005/8/layout/default#3"/>
    <dgm:cxn modelId="{65EDA6BF-9232-4380-8291-B66CEB82B5FE}" type="presParOf" srcId="{33AC9A9E-16BA-4F1E-8E4C-4C7745E6475D}" destId="{83BBAF9E-C08E-454C-A9CE-F33188A3EE16}" srcOrd="5" destOrd="0" presId="urn:microsoft.com/office/officeart/2005/8/layout/default#3"/>
    <dgm:cxn modelId="{93A0BF10-2487-4CAD-83DE-A268BDA5BA16}" type="presParOf" srcId="{33AC9A9E-16BA-4F1E-8E4C-4C7745E6475D}" destId="{93566CB0-D737-432C-A7A1-72D4EA228C55}" srcOrd="6" destOrd="0" presId="urn:microsoft.com/office/officeart/2005/8/layout/default#3"/>
    <dgm:cxn modelId="{437FCDF1-EFD4-4022-BCF1-E74EF0F574A7}" type="presParOf" srcId="{33AC9A9E-16BA-4F1E-8E4C-4C7745E6475D}" destId="{DFF62A14-0D30-4226-BC28-55BA914D48BF}" srcOrd="7" destOrd="0" presId="urn:microsoft.com/office/officeart/2005/8/layout/default#3"/>
    <dgm:cxn modelId="{9818C201-C85C-4349-9E82-47279D63DB99}" type="presParOf" srcId="{33AC9A9E-16BA-4F1E-8E4C-4C7745E6475D}" destId="{834D81E8-D851-462E-85E3-957B92EDF4DB}" srcOrd="8" destOrd="0" presId="urn:microsoft.com/office/officeart/2005/8/layout/default#3"/>
    <dgm:cxn modelId="{33E75FE9-DC97-47A7-AA54-FD0FC4BAB9F8}" type="presParOf" srcId="{33AC9A9E-16BA-4F1E-8E4C-4C7745E6475D}" destId="{86952010-7126-4DE9-A586-79C02572ACDE}" srcOrd="9" destOrd="0" presId="urn:microsoft.com/office/officeart/2005/8/layout/default#3"/>
    <dgm:cxn modelId="{02484824-FE7F-4A28-A113-47894BC91AC1}" type="presParOf" srcId="{33AC9A9E-16BA-4F1E-8E4C-4C7745E6475D}" destId="{9983708F-4BB6-44C4-A24B-3A29856326F8}" srcOrd="10" destOrd="0" presId="urn:microsoft.com/office/officeart/2005/8/layout/default#3"/>
    <dgm:cxn modelId="{30BE0F84-4459-49AC-8F42-A5D8827FDAEE}" type="presParOf" srcId="{33AC9A9E-16BA-4F1E-8E4C-4C7745E6475D}" destId="{21EAD520-11CE-45A2-A25A-49305246ECC0}" srcOrd="11" destOrd="0" presId="urn:microsoft.com/office/officeart/2005/8/layout/default#3"/>
    <dgm:cxn modelId="{C6D733F4-5628-493A-A530-FD4C207A1490}" type="presParOf" srcId="{33AC9A9E-16BA-4F1E-8E4C-4C7745E6475D}" destId="{A968625E-E742-486E-9967-077F284A9406}" srcOrd="1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F69E93-10FC-452F-A64E-FD96294B27C8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483B43B-B966-4BA2-99B7-55E85811CF0A}">
      <dgm:prSet custT="1"/>
      <dgm:spPr/>
      <dgm:t>
        <a:bodyPr/>
        <a:lstStyle/>
        <a:p>
          <a:r>
            <a:rPr lang="hr-HR" sz="2000" dirty="0"/>
            <a:t>Vlast careva ograničena na Italiju</a:t>
          </a:r>
          <a:endParaRPr lang="en-US" sz="2000" dirty="0"/>
        </a:p>
      </dgm:t>
    </dgm:pt>
    <dgm:pt modelId="{90BB3C58-FB47-488F-9544-210AF73A1A45}" type="parTrans" cxnId="{004A9286-F463-4D85-99C7-B8A53A8E5637}">
      <dgm:prSet/>
      <dgm:spPr/>
      <dgm:t>
        <a:bodyPr/>
        <a:lstStyle/>
        <a:p>
          <a:endParaRPr lang="en-US"/>
        </a:p>
      </dgm:t>
    </dgm:pt>
    <dgm:pt modelId="{B8BBF10B-44EA-46F4-9E3B-C81E5D38BADB}" type="sibTrans" cxnId="{004A9286-F463-4D85-99C7-B8A53A8E5637}">
      <dgm:prSet/>
      <dgm:spPr/>
      <dgm:t>
        <a:bodyPr/>
        <a:lstStyle/>
        <a:p>
          <a:endParaRPr lang="en-US"/>
        </a:p>
      </dgm:t>
    </dgm:pt>
    <dgm:pt modelId="{6AA90955-BAEC-4641-8DCF-ADB0DB9615C1}">
      <dgm:prSet custT="1"/>
      <dgm:spPr/>
      <dgm:t>
        <a:bodyPr/>
        <a:lstStyle/>
        <a:p>
          <a:r>
            <a:rPr lang="hr-HR" sz="2000" dirty="0" err="1"/>
            <a:t>Romul</a:t>
          </a:r>
          <a:r>
            <a:rPr lang="hr-HR" sz="2000" dirty="0"/>
            <a:t> </a:t>
          </a:r>
          <a:r>
            <a:rPr lang="hr-HR" sz="2000" dirty="0" err="1"/>
            <a:t>Augustul</a:t>
          </a:r>
          <a:r>
            <a:rPr lang="hr-HR" sz="2000" dirty="0"/>
            <a:t>, posljednji car Zapadnog Rimskog Carstva</a:t>
          </a:r>
          <a:endParaRPr lang="en-US" sz="2000" dirty="0"/>
        </a:p>
      </dgm:t>
    </dgm:pt>
    <dgm:pt modelId="{6C85B2C1-2EEA-4819-BA7E-2832DF592D6C}" type="parTrans" cxnId="{71DC0AEE-AACE-46E6-A5B4-EC5D42B8F89D}">
      <dgm:prSet/>
      <dgm:spPr/>
      <dgm:t>
        <a:bodyPr/>
        <a:lstStyle/>
        <a:p>
          <a:endParaRPr lang="en-US"/>
        </a:p>
      </dgm:t>
    </dgm:pt>
    <dgm:pt modelId="{6135A290-F5E4-42B1-ACA5-79A0658261C2}" type="sibTrans" cxnId="{71DC0AEE-AACE-46E6-A5B4-EC5D42B8F89D}">
      <dgm:prSet/>
      <dgm:spPr/>
      <dgm:t>
        <a:bodyPr/>
        <a:lstStyle/>
        <a:p>
          <a:endParaRPr lang="en-US"/>
        </a:p>
      </dgm:t>
    </dgm:pt>
    <dgm:pt modelId="{33BAFD99-BADB-4FB1-9652-B8000973292C}">
      <dgm:prSet custT="1"/>
      <dgm:spPr/>
      <dgm:t>
        <a:bodyPr/>
        <a:lstStyle/>
        <a:p>
          <a:r>
            <a:rPr lang="hr-HR" sz="2000" dirty="0"/>
            <a:t>476. godina propast Zapadnog Rimskog Carstva</a:t>
          </a:r>
          <a:endParaRPr lang="en-US" sz="2000" dirty="0"/>
        </a:p>
      </dgm:t>
    </dgm:pt>
    <dgm:pt modelId="{3D8B2C38-9DB3-49A7-B414-09ACBDF64D18}" type="parTrans" cxnId="{F205A56C-5768-4828-9C67-FBEA20D35E3B}">
      <dgm:prSet/>
      <dgm:spPr/>
      <dgm:t>
        <a:bodyPr/>
        <a:lstStyle/>
        <a:p>
          <a:endParaRPr lang="en-US"/>
        </a:p>
      </dgm:t>
    </dgm:pt>
    <dgm:pt modelId="{30ADB272-6259-4DA7-ACD4-6C5147689769}" type="sibTrans" cxnId="{F205A56C-5768-4828-9C67-FBEA20D35E3B}">
      <dgm:prSet/>
      <dgm:spPr/>
      <dgm:t>
        <a:bodyPr/>
        <a:lstStyle/>
        <a:p>
          <a:endParaRPr lang="en-US"/>
        </a:p>
      </dgm:t>
    </dgm:pt>
    <dgm:pt modelId="{3E38A777-25C2-49EC-ADEA-44148759CCCF}">
      <dgm:prSet custT="1"/>
      <dgm:spPr/>
      <dgm:t>
        <a:bodyPr/>
        <a:lstStyle/>
        <a:p>
          <a:r>
            <a:rPr lang="hr-HR" sz="2000" dirty="0" err="1"/>
            <a:t>Odoakar</a:t>
          </a:r>
          <a:r>
            <a:rPr lang="hr-HR" sz="2000" dirty="0"/>
            <a:t>, germanski vojskovođa</a:t>
          </a:r>
          <a:endParaRPr lang="en-US" sz="2000" dirty="0"/>
        </a:p>
      </dgm:t>
    </dgm:pt>
    <dgm:pt modelId="{D32D34C1-8203-4EEC-A0C3-C96E10AAC94C}" type="parTrans" cxnId="{989E5AEF-5357-440F-A9F4-09D3480DCEDD}">
      <dgm:prSet/>
      <dgm:spPr/>
      <dgm:t>
        <a:bodyPr/>
        <a:lstStyle/>
        <a:p>
          <a:endParaRPr lang="en-US"/>
        </a:p>
      </dgm:t>
    </dgm:pt>
    <dgm:pt modelId="{1B57F14D-A0A4-4478-B56D-08920A267042}" type="sibTrans" cxnId="{989E5AEF-5357-440F-A9F4-09D3480DCEDD}">
      <dgm:prSet/>
      <dgm:spPr/>
      <dgm:t>
        <a:bodyPr/>
        <a:lstStyle/>
        <a:p>
          <a:endParaRPr lang="en-US"/>
        </a:p>
      </dgm:t>
    </dgm:pt>
    <dgm:pt modelId="{161F7995-AF43-42BA-8496-F123F0F9124F}">
      <dgm:prSet custT="1"/>
      <dgm:spPr/>
      <dgm:t>
        <a:bodyPr/>
        <a:lstStyle/>
        <a:p>
          <a:r>
            <a:rPr lang="hr-HR" sz="2000" dirty="0"/>
            <a:t>Istočno Rimsko Carstvo opstaje još nekoliko stoljeća </a:t>
          </a:r>
          <a:endParaRPr lang="en-US" sz="2000" dirty="0"/>
        </a:p>
      </dgm:t>
    </dgm:pt>
    <dgm:pt modelId="{5A048BF5-E98F-48D3-9EBD-FA9DE4DE2C2B}" type="parTrans" cxnId="{42E05A23-C62A-4F49-B57C-2E72F9FA0E3B}">
      <dgm:prSet/>
      <dgm:spPr/>
      <dgm:t>
        <a:bodyPr/>
        <a:lstStyle/>
        <a:p>
          <a:endParaRPr lang="en-US"/>
        </a:p>
      </dgm:t>
    </dgm:pt>
    <dgm:pt modelId="{A75F9DC3-80D8-41C2-8B58-5030D8C6EC54}" type="sibTrans" cxnId="{42E05A23-C62A-4F49-B57C-2E72F9FA0E3B}">
      <dgm:prSet/>
      <dgm:spPr/>
      <dgm:t>
        <a:bodyPr/>
        <a:lstStyle/>
        <a:p>
          <a:endParaRPr lang="en-US"/>
        </a:p>
      </dgm:t>
    </dgm:pt>
    <dgm:pt modelId="{407C556E-6E02-437D-9A36-C16EC7DAB4FB}" type="pres">
      <dgm:prSet presAssocID="{E4F69E93-10FC-452F-A64E-FD96294B27C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3AC0EDA-2767-46D6-9527-6F0F13028DA1}" type="pres">
      <dgm:prSet presAssocID="{E4F69E93-10FC-452F-A64E-FD96294B27C8}" presName="dummyMaxCanvas" presStyleCnt="0">
        <dgm:presLayoutVars/>
      </dgm:prSet>
      <dgm:spPr/>
    </dgm:pt>
    <dgm:pt modelId="{9513E4C4-9383-48FB-8AE7-E4E67CD6788A}" type="pres">
      <dgm:prSet presAssocID="{E4F69E93-10FC-452F-A64E-FD96294B27C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1ACB53-DF8C-43E0-9A82-C3D434DDBF11}" type="pres">
      <dgm:prSet presAssocID="{E4F69E93-10FC-452F-A64E-FD96294B27C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C6A401-5CAD-4A6D-93D6-135658972CC6}" type="pres">
      <dgm:prSet presAssocID="{E4F69E93-10FC-452F-A64E-FD96294B27C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CD7188-721B-4B03-ACE8-7433478DD1D7}" type="pres">
      <dgm:prSet presAssocID="{E4F69E93-10FC-452F-A64E-FD96294B27C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E177E3-E17E-4D6F-A81A-3250AC0F5773}" type="pres">
      <dgm:prSet presAssocID="{E4F69E93-10FC-452F-A64E-FD96294B27C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DE04BE-18CD-452B-B0BE-87459C01A5A3}" type="pres">
      <dgm:prSet presAssocID="{E4F69E93-10FC-452F-A64E-FD96294B27C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92946D-B0B7-4A4C-BB1E-2BAD240FC05D}" type="pres">
      <dgm:prSet presAssocID="{E4F69E93-10FC-452F-A64E-FD96294B27C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488F7C-A153-4048-9BB6-FA58526F57F0}" type="pres">
      <dgm:prSet presAssocID="{E4F69E93-10FC-452F-A64E-FD96294B27C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C30220-4CC4-4F3F-AEC0-8E8515516DBF}" type="pres">
      <dgm:prSet presAssocID="{E4F69E93-10FC-452F-A64E-FD96294B27C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D67928-436F-4871-89DB-117158D562A3}" type="pres">
      <dgm:prSet presAssocID="{E4F69E93-10FC-452F-A64E-FD96294B27C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BACAE8-6FEC-4CA0-A97B-043C45569EFB}" type="pres">
      <dgm:prSet presAssocID="{E4F69E93-10FC-452F-A64E-FD96294B27C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E7EF9E-2D63-47A8-888C-E7A44A9F7C52}" type="pres">
      <dgm:prSet presAssocID="{E4F69E93-10FC-452F-A64E-FD96294B27C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0EA338-D432-46CF-A297-E86B2767D85E}" type="pres">
      <dgm:prSet presAssocID="{E4F69E93-10FC-452F-A64E-FD96294B27C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779FB8-C343-4B98-98AF-92AFFE819915}" type="pres">
      <dgm:prSet presAssocID="{E4F69E93-10FC-452F-A64E-FD96294B27C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5DA7D46-75FD-45E9-A719-1B2BA091BA80}" type="presOf" srcId="{161F7995-AF43-42BA-8496-F123F0F9124F}" destId="{B4779FB8-C343-4B98-98AF-92AFFE819915}" srcOrd="1" destOrd="0" presId="urn:microsoft.com/office/officeart/2005/8/layout/vProcess5"/>
    <dgm:cxn modelId="{AB8D7FBC-F78D-4DC4-88C6-8B07369BE2AD}" type="presOf" srcId="{6135A290-F5E4-42B1-ACA5-79A0658261C2}" destId="{1D92946D-B0B7-4A4C-BB1E-2BAD240FC05D}" srcOrd="0" destOrd="0" presId="urn:microsoft.com/office/officeart/2005/8/layout/vProcess5"/>
    <dgm:cxn modelId="{7CDA5609-4538-4AE2-888B-A7249868F72B}" type="presOf" srcId="{B8BBF10B-44EA-46F4-9E3B-C81E5D38BADB}" destId="{4ADE04BE-18CD-452B-B0BE-87459C01A5A3}" srcOrd="0" destOrd="0" presId="urn:microsoft.com/office/officeart/2005/8/layout/vProcess5"/>
    <dgm:cxn modelId="{9AB7D8AC-E19B-4BB8-AF59-AFE33269FA2C}" type="presOf" srcId="{3E38A777-25C2-49EC-ADEA-44148759CCCF}" destId="{D0CD7188-721B-4B03-ACE8-7433478DD1D7}" srcOrd="0" destOrd="0" presId="urn:microsoft.com/office/officeart/2005/8/layout/vProcess5"/>
    <dgm:cxn modelId="{9D378991-85A3-4EB8-B0BE-7DAC0067727B}" type="presOf" srcId="{3483B43B-B966-4BA2-99B7-55E85811CF0A}" destId="{9513E4C4-9383-48FB-8AE7-E4E67CD6788A}" srcOrd="0" destOrd="0" presId="urn:microsoft.com/office/officeart/2005/8/layout/vProcess5"/>
    <dgm:cxn modelId="{004A9286-F463-4D85-99C7-B8A53A8E5637}" srcId="{E4F69E93-10FC-452F-A64E-FD96294B27C8}" destId="{3483B43B-B966-4BA2-99B7-55E85811CF0A}" srcOrd="0" destOrd="0" parTransId="{90BB3C58-FB47-488F-9544-210AF73A1A45}" sibTransId="{B8BBF10B-44EA-46F4-9E3B-C81E5D38BADB}"/>
    <dgm:cxn modelId="{9514B27F-D0B3-4841-AEBE-26B1DBBCDBAB}" type="presOf" srcId="{E4F69E93-10FC-452F-A64E-FD96294B27C8}" destId="{407C556E-6E02-437D-9A36-C16EC7DAB4FB}" srcOrd="0" destOrd="0" presId="urn:microsoft.com/office/officeart/2005/8/layout/vProcess5"/>
    <dgm:cxn modelId="{1FDDF822-385E-4E82-87BB-0E4DF471D3B3}" type="presOf" srcId="{3E38A777-25C2-49EC-ADEA-44148759CCCF}" destId="{FB0EA338-D432-46CF-A297-E86B2767D85E}" srcOrd="1" destOrd="0" presId="urn:microsoft.com/office/officeart/2005/8/layout/vProcess5"/>
    <dgm:cxn modelId="{989E5AEF-5357-440F-A9F4-09D3480DCEDD}" srcId="{E4F69E93-10FC-452F-A64E-FD96294B27C8}" destId="{3E38A777-25C2-49EC-ADEA-44148759CCCF}" srcOrd="3" destOrd="0" parTransId="{D32D34C1-8203-4EEC-A0C3-C96E10AAC94C}" sibTransId="{1B57F14D-A0A4-4478-B56D-08920A267042}"/>
    <dgm:cxn modelId="{F205A56C-5768-4828-9C67-FBEA20D35E3B}" srcId="{E4F69E93-10FC-452F-A64E-FD96294B27C8}" destId="{33BAFD99-BADB-4FB1-9652-B8000973292C}" srcOrd="2" destOrd="0" parTransId="{3D8B2C38-9DB3-49A7-B414-09ACBDF64D18}" sibTransId="{30ADB272-6259-4DA7-ACD4-6C5147689769}"/>
    <dgm:cxn modelId="{AA818375-D5E6-488B-B110-4CF995A83D30}" type="presOf" srcId="{1B57F14D-A0A4-4478-B56D-08920A267042}" destId="{95C30220-4CC4-4F3F-AEC0-8E8515516DBF}" srcOrd="0" destOrd="0" presId="urn:microsoft.com/office/officeart/2005/8/layout/vProcess5"/>
    <dgm:cxn modelId="{A308C782-EBD8-4E22-B52C-1FEB45871156}" type="presOf" srcId="{6AA90955-BAEC-4641-8DCF-ADB0DB9615C1}" destId="{C51ACB53-DF8C-43E0-9A82-C3D434DDBF11}" srcOrd="0" destOrd="0" presId="urn:microsoft.com/office/officeart/2005/8/layout/vProcess5"/>
    <dgm:cxn modelId="{66FDC73B-5359-49E0-9323-B5C7416477BF}" type="presOf" srcId="{6AA90955-BAEC-4641-8DCF-ADB0DB9615C1}" destId="{AEBACAE8-6FEC-4CA0-A97B-043C45569EFB}" srcOrd="1" destOrd="0" presId="urn:microsoft.com/office/officeart/2005/8/layout/vProcess5"/>
    <dgm:cxn modelId="{A05319C8-9A8F-4A9D-A0DA-718D839BB1DC}" type="presOf" srcId="{33BAFD99-BADB-4FB1-9652-B8000973292C}" destId="{91C6A401-5CAD-4A6D-93D6-135658972CC6}" srcOrd="0" destOrd="0" presId="urn:microsoft.com/office/officeart/2005/8/layout/vProcess5"/>
    <dgm:cxn modelId="{4809CD22-6386-4729-99C7-ACF68666B4EF}" type="presOf" srcId="{3483B43B-B966-4BA2-99B7-55E85811CF0A}" destId="{FFD67928-436F-4871-89DB-117158D562A3}" srcOrd="1" destOrd="0" presId="urn:microsoft.com/office/officeart/2005/8/layout/vProcess5"/>
    <dgm:cxn modelId="{D6AF6645-196B-4558-BED1-074126F13449}" type="presOf" srcId="{161F7995-AF43-42BA-8496-F123F0F9124F}" destId="{0FE177E3-E17E-4D6F-A81A-3250AC0F5773}" srcOrd="0" destOrd="0" presId="urn:microsoft.com/office/officeart/2005/8/layout/vProcess5"/>
    <dgm:cxn modelId="{42E05A23-C62A-4F49-B57C-2E72F9FA0E3B}" srcId="{E4F69E93-10FC-452F-A64E-FD96294B27C8}" destId="{161F7995-AF43-42BA-8496-F123F0F9124F}" srcOrd="4" destOrd="0" parTransId="{5A048BF5-E98F-48D3-9EBD-FA9DE4DE2C2B}" sibTransId="{A75F9DC3-80D8-41C2-8B58-5030D8C6EC54}"/>
    <dgm:cxn modelId="{71DC0AEE-AACE-46E6-A5B4-EC5D42B8F89D}" srcId="{E4F69E93-10FC-452F-A64E-FD96294B27C8}" destId="{6AA90955-BAEC-4641-8DCF-ADB0DB9615C1}" srcOrd="1" destOrd="0" parTransId="{6C85B2C1-2EEA-4819-BA7E-2832DF592D6C}" sibTransId="{6135A290-F5E4-42B1-ACA5-79A0658261C2}"/>
    <dgm:cxn modelId="{7F4CEFC1-A345-4792-B142-1C17E12D231E}" type="presOf" srcId="{33BAFD99-BADB-4FB1-9652-B8000973292C}" destId="{13E7EF9E-2D63-47A8-888C-E7A44A9F7C52}" srcOrd="1" destOrd="0" presId="urn:microsoft.com/office/officeart/2005/8/layout/vProcess5"/>
    <dgm:cxn modelId="{A6CF195B-AB56-44C8-BA9B-C94A990EE15A}" type="presOf" srcId="{30ADB272-6259-4DA7-ACD4-6C5147689769}" destId="{71488F7C-A153-4048-9BB6-FA58526F57F0}" srcOrd="0" destOrd="0" presId="urn:microsoft.com/office/officeart/2005/8/layout/vProcess5"/>
    <dgm:cxn modelId="{456D659A-DFD1-4704-9F29-1E1B264FA4B3}" type="presParOf" srcId="{407C556E-6E02-437D-9A36-C16EC7DAB4FB}" destId="{A3AC0EDA-2767-46D6-9527-6F0F13028DA1}" srcOrd="0" destOrd="0" presId="urn:microsoft.com/office/officeart/2005/8/layout/vProcess5"/>
    <dgm:cxn modelId="{EBD59F06-EED8-435C-9004-BA756493B7FD}" type="presParOf" srcId="{407C556E-6E02-437D-9A36-C16EC7DAB4FB}" destId="{9513E4C4-9383-48FB-8AE7-E4E67CD6788A}" srcOrd="1" destOrd="0" presId="urn:microsoft.com/office/officeart/2005/8/layout/vProcess5"/>
    <dgm:cxn modelId="{AAA20C56-A2D8-4EAE-B1A7-7E1EAA19EF10}" type="presParOf" srcId="{407C556E-6E02-437D-9A36-C16EC7DAB4FB}" destId="{C51ACB53-DF8C-43E0-9A82-C3D434DDBF11}" srcOrd="2" destOrd="0" presId="urn:microsoft.com/office/officeart/2005/8/layout/vProcess5"/>
    <dgm:cxn modelId="{C56DA0E5-BE57-4BC6-B046-E2490B669154}" type="presParOf" srcId="{407C556E-6E02-437D-9A36-C16EC7DAB4FB}" destId="{91C6A401-5CAD-4A6D-93D6-135658972CC6}" srcOrd="3" destOrd="0" presId="urn:microsoft.com/office/officeart/2005/8/layout/vProcess5"/>
    <dgm:cxn modelId="{3AF5704D-F175-4396-98F4-21C0E224DA14}" type="presParOf" srcId="{407C556E-6E02-437D-9A36-C16EC7DAB4FB}" destId="{D0CD7188-721B-4B03-ACE8-7433478DD1D7}" srcOrd="4" destOrd="0" presId="urn:microsoft.com/office/officeart/2005/8/layout/vProcess5"/>
    <dgm:cxn modelId="{56585A74-B4BF-484A-8EA7-23D6192B5E07}" type="presParOf" srcId="{407C556E-6E02-437D-9A36-C16EC7DAB4FB}" destId="{0FE177E3-E17E-4D6F-A81A-3250AC0F5773}" srcOrd="5" destOrd="0" presId="urn:microsoft.com/office/officeart/2005/8/layout/vProcess5"/>
    <dgm:cxn modelId="{6AF0B15F-CE94-4F26-86C5-CD124D0AA7F7}" type="presParOf" srcId="{407C556E-6E02-437D-9A36-C16EC7DAB4FB}" destId="{4ADE04BE-18CD-452B-B0BE-87459C01A5A3}" srcOrd="6" destOrd="0" presId="urn:microsoft.com/office/officeart/2005/8/layout/vProcess5"/>
    <dgm:cxn modelId="{010C3AC0-7689-4CDE-AA67-CD398DF77496}" type="presParOf" srcId="{407C556E-6E02-437D-9A36-C16EC7DAB4FB}" destId="{1D92946D-B0B7-4A4C-BB1E-2BAD240FC05D}" srcOrd="7" destOrd="0" presId="urn:microsoft.com/office/officeart/2005/8/layout/vProcess5"/>
    <dgm:cxn modelId="{99E99DCF-3D11-4962-A7EA-B3E161FA4518}" type="presParOf" srcId="{407C556E-6E02-437D-9A36-C16EC7DAB4FB}" destId="{71488F7C-A153-4048-9BB6-FA58526F57F0}" srcOrd="8" destOrd="0" presId="urn:microsoft.com/office/officeart/2005/8/layout/vProcess5"/>
    <dgm:cxn modelId="{952E0D75-C25B-4A7A-807F-3E2EF82BE3B7}" type="presParOf" srcId="{407C556E-6E02-437D-9A36-C16EC7DAB4FB}" destId="{95C30220-4CC4-4F3F-AEC0-8E8515516DBF}" srcOrd="9" destOrd="0" presId="urn:microsoft.com/office/officeart/2005/8/layout/vProcess5"/>
    <dgm:cxn modelId="{B13E9E5B-5F44-45DF-8BA0-187BE97B6FFD}" type="presParOf" srcId="{407C556E-6E02-437D-9A36-C16EC7DAB4FB}" destId="{FFD67928-436F-4871-89DB-117158D562A3}" srcOrd="10" destOrd="0" presId="urn:microsoft.com/office/officeart/2005/8/layout/vProcess5"/>
    <dgm:cxn modelId="{ACFE03E8-08D2-4AC4-AA2D-67F42E90F020}" type="presParOf" srcId="{407C556E-6E02-437D-9A36-C16EC7DAB4FB}" destId="{AEBACAE8-6FEC-4CA0-A97B-043C45569EFB}" srcOrd="11" destOrd="0" presId="urn:microsoft.com/office/officeart/2005/8/layout/vProcess5"/>
    <dgm:cxn modelId="{6774FFC8-B9B2-4D0F-8D3B-28AEA3E6B75B}" type="presParOf" srcId="{407C556E-6E02-437D-9A36-C16EC7DAB4FB}" destId="{13E7EF9E-2D63-47A8-888C-E7A44A9F7C52}" srcOrd="12" destOrd="0" presId="urn:microsoft.com/office/officeart/2005/8/layout/vProcess5"/>
    <dgm:cxn modelId="{799F4C9D-DFE9-4FA5-8D5F-9C5C2676E28F}" type="presParOf" srcId="{407C556E-6E02-437D-9A36-C16EC7DAB4FB}" destId="{FB0EA338-D432-46CF-A297-E86B2767D85E}" srcOrd="13" destOrd="0" presId="urn:microsoft.com/office/officeart/2005/8/layout/vProcess5"/>
    <dgm:cxn modelId="{006581A1-C206-42CA-BBEF-5CCA21F781D7}" type="presParOf" srcId="{407C556E-6E02-437D-9A36-C16EC7DAB4FB}" destId="{B4779FB8-C343-4B98-98AF-92AFFE81991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1A74B9-D0CF-430A-94C2-9CCBD3514603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Period čestih građanskih ratova</a:t>
          </a:r>
          <a:endParaRPr lang="en-US" sz="2200" kern="1200"/>
        </a:p>
      </dsp:txBody>
      <dsp:txXfrm>
        <a:off x="385762" y="571"/>
        <a:ext cx="2330648" cy="1398389"/>
      </dsp:txXfrm>
    </dsp:sp>
    <dsp:sp modelId="{21B28744-5CCD-4BF1-89BC-0556A0658671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Vladavina vojnih careva</a:t>
          </a:r>
          <a:endParaRPr lang="en-US" sz="2200" kern="1200"/>
        </a:p>
      </dsp:txBody>
      <dsp:txXfrm>
        <a:off x="2949475" y="571"/>
        <a:ext cx="2330648" cy="1398389"/>
      </dsp:txXfrm>
    </dsp:sp>
    <dsp:sp modelId="{CE52056D-33F5-4184-8CB9-A365772B765F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Razdoblje političkih, gospodarskih i društvenih kriza</a:t>
          </a:r>
          <a:endParaRPr lang="en-US" sz="2200" kern="1200"/>
        </a:p>
      </dsp:txBody>
      <dsp:txXfrm>
        <a:off x="5513189" y="571"/>
        <a:ext cx="2330648" cy="1398389"/>
      </dsp:txXfrm>
    </dsp:sp>
    <dsp:sp modelId="{FCFB528C-8B31-49A1-9427-5F038F5268D1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Nezadovoljstvo vojske i uvođenje novih poreza</a:t>
          </a:r>
          <a:endParaRPr lang="en-US" sz="2200" kern="1200"/>
        </a:p>
      </dsp:txBody>
      <dsp:txXfrm>
        <a:off x="1667619" y="1632024"/>
        <a:ext cx="2330648" cy="1398389"/>
      </dsp:txXfrm>
    </dsp:sp>
    <dsp:sp modelId="{D1FAEC43-A812-49BE-B739-22EDC792DEB4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Kolonat i koloni </a:t>
          </a:r>
          <a:endParaRPr lang="en-US" sz="2200" kern="1200"/>
        </a:p>
      </dsp:txBody>
      <dsp:txXfrm>
        <a:off x="4231332" y="1632024"/>
        <a:ext cx="2330648" cy="13983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D38B0E-7779-4214-9859-F470BAF50FED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Premještanje prijestolnice slabi zapadni dio Carstva</a:t>
          </a:r>
          <a:endParaRPr lang="en-US" sz="2100" kern="1200"/>
        </a:p>
      </dsp:txBody>
      <dsp:txXfrm>
        <a:off x="0" y="0"/>
        <a:ext cx="5716197" cy="545577"/>
      </dsp:txXfrm>
    </dsp:sp>
    <dsp:sp modelId="{C7FF5F33-0426-4FDA-B7DB-7A1D89245E32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Germanska plemena na granicama Carstva</a:t>
          </a:r>
          <a:endParaRPr lang="en-US" sz="2100" kern="1200"/>
        </a:p>
      </dsp:txBody>
      <dsp:txXfrm>
        <a:off x="473202" y="621351"/>
        <a:ext cx="5508964" cy="545577"/>
      </dsp:txXfrm>
    </dsp:sp>
    <dsp:sp modelId="{E2E57305-A328-406F-9004-9AE3EE26A281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Provala Huna u Europu potkraj IV. stoljeća</a:t>
          </a:r>
          <a:endParaRPr lang="en-US" sz="2100" kern="1200"/>
        </a:p>
      </dsp:txBody>
      <dsp:txXfrm>
        <a:off x="946404" y="1242703"/>
        <a:ext cx="5508964" cy="545577"/>
      </dsp:txXfrm>
    </dsp:sp>
    <dsp:sp modelId="{0421271A-04EB-4E54-9E16-3A6D14E3F512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Car Teodozije 395. godina, podjela Carstva</a:t>
          </a:r>
          <a:endParaRPr lang="en-US" sz="2100" kern="1200"/>
        </a:p>
      </dsp:txBody>
      <dsp:txXfrm>
        <a:off x="1419605" y="1864055"/>
        <a:ext cx="5508964" cy="545577"/>
      </dsp:txXfrm>
    </dsp:sp>
    <dsp:sp modelId="{16CCB713-B9CF-4915-983F-CB3EDDC67F70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Istočno i Zapadno</a:t>
          </a:r>
          <a:endParaRPr lang="en-US" sz="2100" kern="1200"/>
        </a:p>
      </dsp:txBody>
      <dsp:txXfrm>
        <a:off x="1892808" y="2485407"/>
        <a:ext cx="5508964" cy="545577"/>
      </dsp:txXfrm>
    </dsp:sp>
    <dsp:sp modelId="{3326A92F-9F44-48F2-B519-45F09B3AA57A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09F11C46-79C3-45B4-8F46-687B4D6E680C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EA22E36B-8412-4064-95B9-892DE92DC0C8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02EEEEDE-4B55-4ED7-A489-B3A32EB12BCD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FE33AF-3C40-4774-B505-9D719D410479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Stvaranje germanskih država na tlu Zapadnog Rimskog Carstva</a:t>
          </a:r>
          <a:endParaRPr lang="en-US" sz="2200" kern="1200"/>
        </a:p>
      </dsp:txBody>
      <dsp:txXfrm>
        <a:off x="385762" y="571"/>
        <a:ext cx="2330648" cy="1398389"/>
      </dsp:txXfrm>
    </dsp:sp>
    <dsp:sp modelId="{2F087EB9-435E-4D0F-A202-8B87FDC38524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Vlast careva ograničena na Italiju</a:t>
          </a:r>
          <a:endParaRPr lang="en-US" sz="2200" kern="1200"/>
        </a:p>
      </dsp:txBody>
      <dsp:txXfrm>
        <a:off x="2949475" y="571"/>
        <a:ext cx="2330648" cy="1398389"/>
      </dsp:txXfrm>
    </dsp:sp>
    <dsp:sp modelId="{022C8AB4-7743-475C-856A-AF3F1E38F8A6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Romul Augustul, posljednji car Zapadnog Rimskog Carstva</a:t>
          </a:r>
          <a:endParaRPr lang="en-US" sz="2200" kern="1200"/>
        </a:p>
      </dsp:txBody>
      <dsp:txXfrm>
        <a:off x="5513189" y="571"/>
        <a:ext cx="2330648" cy="1398389"/>
      </dsp:txXfrm>
    </dsp:sp>
    <dsp:sp modelId="{24B0FD82-7EB7-4E5E-8B27-FFD81896DF00}">
      <dsp:nvSpPr>
        <dsp:cNvPr id="0" name=""/>
        <dsp:cNvSpPr/>
      </dsp:nvSpPr>
      <dsp:spPr>
        <a:xfrm>
          <a:off x="385762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476. godina propast Zapadnog Rimskog Carstva</a:t>
          </a:r>
          <a:endParaRPr lang="en-US" sz="2200" kern="1200"/>
        </a:p>
      </dsp:txBody>
      <dsp:txXfrm>
        <a:off x="385762" y="1632024"/>
        <a:ext cx="2330648" cy="1398389"/>
      </dsp:txXfrm>
    </dsp:sp>
    <dsp:sp modelId="{5FE2EED1-B4BC-483D-A982-55725640763F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Odoakar, germanski vojskovođa</a:t>
          </a:r>
          <a:endParaRPr lang="en-US" sz="2200" kern="1200"/>
        </a:p>
      </dsp:txBody>
      <dsp:txXfrm>
        <a:off x="2949475" y="1632024"/>
        <a:ext cx="2330648" cy="1398389"/>
      </dsp:txXfrm>
    </dsp:sp>
    <dsp:sp modelId="{30021716-61EE-40C7-9F51-25CBA5AF7E66}">
      <dsp:nvSpPr>
        <dsp:cNvPr id="0" name=""/>
        <dsp:cNvSpPr/>
      </dsp:nvSpPr>
      <dsp:spPr>
        <a:xfrm>
          <a:off x="5513189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Istočno Rimsko Carstvo opstaje još nekoliko stoljeća </a:t>
          </a:r>
          <a:endParaRPr lang="en-US" sz="2200" kern="1200"/>
        </a:p>
      </dsp:txBody>
      <dsp:txXfrm>
        <a:off x="5513189" y="1632024"/>
        <a:ext cx="2330648" cy="13983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581EF1-C712-49A5-A4E0-51930876C896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Vladavina vojnih careva</a:t>
          </a:r>
        </a:p>
      </dsp:txBody>
      <dsp:txXfrm>
        <a:off x="0" y="0"/>
        <a:ext cx="5846847" cy="666816"/>
      </dsp:txXfrm>
    </dsp:sp>
    <dsp:sp modelId="{22DEB297-FB05-4FB0-ABDD-C796675C0E81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Razdoblje političkih, gospodarskih i društvenih kriza</a:t>
          </a:r>
        </a:p>
      </dsp:txBody>
      <dsp:txXfrm>
        <a:off x="551383" y="788056"/>
        <a:ext cx="5598865" cy="666816"/>
      </dsp:txXfrm>
    </dsp:sp>
    <dsp:sp modelId="{EB8B0C7C-71C0-4300-9CCC-5CC93F59A43C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Nezadovoljstvo vojske i uvođenje novih poreza</a:t>
          </a:r>
        </a:p>
      </dsp:txBody>
      <dsp:txXfrm>
        <a:off x="1094536" y="1576112"/>
        <a:ext cx="5607095" cy="666816"/>
      </dsp:txXfrm>
    </dsp:sp>
    <dsp:sp modelId="{5A7C41D0-AA75-4D91-A4F1-D9C96278ADF4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/>
            <a:t>Kolonat</a:t>
          </a:r>
          <a:r>
            <a:rPr lang="hr-HR" sz="2000" kern="1200" dirty="0"/>
            <a:t> i koloni </a:t>
          </a:r>
        </a:p>
      </dsp:txBody>
      <dsp:txXfrm>
        <a:off x="1645920" y="2364168"/>
        <a:ext cx="5598865" cy="666816"/>
      </dsp:txXfrm>
    </dsp:sp>
    <dsp:sp modelId="{583621BB-3F6B-4223-A480-A8F2478B1519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900" kern="1200"/>
        </a:p>
      </dsp:txBody>
      <dsp:txXfrm>
        <a:off x="6150249" y="510720"/>
        <a:ext cx="433430" cy="433430"/>
      </dsp:txXfrm>
    </dsp:sp>
    <dsp:sp modelId="{87B46F6C-0BA7-4D30-BED3-7F59C5F68FDE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900" kern="1200"/>
        </a:p>
      </dsp:txBody>
      <dsp:txXfrm>
        <a:off x="6701632" y="1298777"/>
        <a:ext cx="433430" cy="433430"/>
      </dsp:txXfrm>
    </dsp:sp>
    <dsp:sp modelId="{2D087A87-4A08-4980-BEB6-26748C3AFFE1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900" kern="1200"/>
        </a:p>
      </dsp:txBody>
      <dsp:txXfrm>
        <a:off x="7244785" y="2086833"/>
        <a:ext cx="433430" cy="4334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8E84C-8C6A-4F42-9D55-32404FE8DDBA}">
      <dsp:nvSpPr>
        <dsp:cNvPr id="0" name=""/>
        <dsp:cNvSpPr/>
      </dsp:nvSpPr>
      <dsp:spPr>
        <a:xfrm>
          <a:off x="2411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Dominat</a:t>
          </a:r>
          <a:endParaRPr lang="en-US" sz="1800" kern="1200"/>
        </a:p>
      </dsp:txBody>
      <dsp:txXfrm>
        <a:off x="2411" y="272212"/>
        <a:ext cx="1912739" cy="1147643"/>
      </dsp:txXfrm>
    </dsp:sp>
    <dsp:sp modelId="{F3E2361C-6958-4BCF-A73B-C4ACCDCFABAD}">
      <dsp:nvSpPr>
        <dsp:cNvPr id="0" name=""/>
        <dsp:cNvSpPr/>
      </dsp:nvSpPr>
      <dsp:spPr>
        <a:xfrm>
          <a:off x="2106423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Tetrarhija</a:t>
          </a:r>
          <a:endParaRPr lang="en-US" sz="1800" kern="1200"/>
        </a:p>
      </dsp:txBody>
      <dsp:txXfrm>
        <a:off x="2106423" y="272212"/>
        <a:ext cx="1912739" cy="1147643"/>
      </dsp:txXfrm>
    </dsp:sp>
    <dsp:sp modelId="{77F48486-7EB2-412D-911F-3A4A2760A4EF}">
      <dsp:nvSpPr>
        <dsp:cNvPr id="0" name=""/>
        <dsp:cNvSpPr/>
      </dsp:nvSpPr>
      <dsp:spPr>
        <a:xfrm>
          <a:off x="4210436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Konstantinopol, nova prijestolnica</a:t>
          </a:r>
          <a:endParaRPr lang="en-US" sz="1800" kern="1200"/>
        </a:p>
      </dsp:txBody>
      <dsp:txXfrm>
        <a:off x="4210436" y="272212"/>
        <a:ext cx="1912739" cy="1147643"/>
      </dsp:txXfrm>
    </dsp:sp>
    <dsp:sp modelId="{93566CB0-D737-432C-A7A1-72D4EA228C55}">
      <dsp:nvSpPr>
        <dsp:cNvPr id="0" name=""/>
        <dsp:cNvSpPr/>
      </dsp:nvSpPr>
      <dsp:spPr>
        <a:xfrm>
          <a:off x="6314449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Germanska plemena na granicama Carstva</a:t>
          </a:r>
          <a:endParaRPr lang="en-US" sz="1800" kern="1200"/>
        </a:p>
      </dsp:txBody>
      <dsp:txXfrm>
        <a:off x="6314449" y="272212"/>
        <a:ext cx="1912739" cy="1147643"/>
      </dsp:txXfrm>
    </dsp:sp>
    <dsp:sp modelId="{834D81E8-D851-462E-85E3-957B92EDF4DB}">
      <dsp:nvSpPr>
        <dsp:cNvPr id="0" name=""/>
        <dsp:cNvSpPr/>
      </dsp:nvSpPr>
      <dsp:spPr>
        <a:xfrm>
          <a:off x="1054417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Provala Huna u Europu potkraj IV. stoljeća</a:t>
          </a:r>
          <a:endParaRPr lang="en-US" sz="1800" kern="1200"/>
        </a:p>
      </dsp:txBody>
      <dsp:txXfrm>
        <a:off x="1054417" y="1611129"/>
        <a:ext cx="1912739" cy="1147643"/>
      </dsp:txXfrm>
    </dsp:sp>
    <dsp:sp modelId="{9983708F-4BB6-44C4-A24B-3A29856326F8}">
      <dsp:nvSpPr>
        <dsp:cNvPr id="0" name=""/>
        <dsp:cNvSpPr/>
      </dsp:nvSpPr>
      <dsp:spPr>
        <a:xfrm>
          <a:off x="3158430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Car </a:t>
          </a:r>
          <a:r>
            <a:rPr lang="hr-HR" sz="1800" kern="1200" dirty="0" err="1"/>
            <a:t>Teodozije</a:t>
          </a:r>
          <a:r>
            <a:rPr lang="hr-HR" sz="1800" kern="1200" dirty="0"/>
            <a:t> 395. godina podjela Carstva </a:t>
          </a:r>
          <a:endParaRPr lang="en-US" sz="1800" kern="1200" dirty="0"/>
        </a:p>
      </dsp:txBody>
      <dsp:txXfrm>
        <a:off x="3158430" y="1611129"/>
        <a:ext cx="1912739" cy="1147643"/>
      </dsp:txXfrm>
    </dsp:sp>
    <dsp:sp modelId="{A968625E-E742-486E-9967-077F284A9406}">
      <dsp:nvSpPr>
        <dsp:cNvPr id="0" name=""/>
        <dsp:cNvSpPr/>
      </dsp:nvSpPr>
      <dsp:spPr>
        <a:xfrm>
          <a:off x="5262443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Istočno i Zapadno Carstvo</a:t>
          </a:r>
          <a:endParaRPr lang="en-US" sz="1800" kern="1200" dirty="0"/>
        </a:p>
      </dsp:txBody>
      <dsp:txXfrm>
        <a:off x="5262443" y="1611129"/>
        <a:ext cx="1912739" cy="114764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13E4C4-9383-48FB-8AE7-E4E67CD6788A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Vlast careva ograničena na Italiju</a:t>
          </a:r>
          <a:endParaRPr lang="en-US" sz="2000" kern="1200" dirty="0"/>
        </a:p>
      </dsp:txBody>
      <dsp:txXfrm>
        <a:off x="0" y="0"/>
        <a:ext cx="5716197" cy="545577"/>
      </dsp:txXfrm>
    </dsp:sp>
    <dsp:sp modelId="{C51ACB53-DF8C-43E0-9A82-C3D434DDBF11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/>
            <a:t>Romul</a:t>
          </a:r>
          <a:r>
            <a:rPr lang="hr-HR" sz="2000" kern="1200" dirty="0"/>
            <a:t> </a:t>
          </a:r>
          <a:r>
            <a:rPr lang="hr-HR" sz="2000" kern="1200" dirty="0" err="1"/>
            <a:t>Augustul</a:t>
          </a:r>
          <a:r>
            <a:rPr lang="hr-HR" sz="2000" kern="1200" dirty="0"/>
            <a:t>, posljednji car Zapadnog Rimskog Carstva</a:t>
          </a:r>
          <a:endParaRPr lang="en-US" sz="2000" kern="1200" dirty="0"/>
        </a:p>
      </dsp:txBody>
      <dsp:txXfrm>
        <a:off x="473202" y="621351"/>
        <a:ext cx="5508964" cy="545577"/>
      </dsp:txXfrm>
    </dsp:sp>
    <dsp:sp modelId="{91C6A401-5CAD-4A6D-93D6-135658972CC6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476. godina propast Zapadnog Rimskog Carstva</a:t>
          </a:r>
          <a:endParaRPr lang="en-US" sz="2000" kern="1200" dirty="0"/>
        </a:p>
      </dsp:txBody>
      <dsp:txXfrm>
        <a:off x="946404" y="1242703"/>
        <a:ext cx="5508964" cy="545577"/>
      </dsp:txXfrm>
    </dsp:sp>
    <dsp:sp modelId="{D0CD7188-721B-4B03-ACE8-7433478DD1D7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/>
            <a:t>Odoakar</a:t>
          </a:r>
          <a:r>
            <a:rPr lang="hr-HR" sz="2000" kern="1200" dirty="0"/>
            <a:t>, germanski vojskovođa</a:t>
          </a:r>
          <a:endParaRPr lang="en-US" sz="2000" kern="1200" dirty="0"/>
        </a:p>
      </dsp:txBody>
      <dsp:txXfrm>
        <a:off x="1419605" y="1864055"/>
        <a:ext cx="5508964" cy="545577"/>
      </dsp:txXfrm>
    </dsp:sp>
    <dsp:sp modelId="{0FE177E3-E17E-4D6F-A81A-3250AC0F5773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Istočno Rimsko Carstvo opstaje još nekoliko stoljeća </a:t>
          </a:r>
          <a:endParaRPr lang="en-US" sz="2000" kern="1200" dirty="0"/>
        </a:p>
      </dsp:txBody>
      <dsp:txXfrm>
        <a:off x="1892808" y="2485407"/>
        <a:ext cx="5508964" cy="545577"/>
      </dsp:txXfrm>
    </dsp:sp>
    <dsp:sp modelId="{4ADE04BE-18CD-452B-B0BE-87459C01A5A3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1D92946D-B0B7-4A4C-BB1E-2BAD240FC05D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71488F7C-A153-4048-9BB6-FA58526F57F0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95C30220-4CC4-4F3F-AEC0-8E8515516DBF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14.1.2020.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Konstantinov zlatnik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3819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Provala nomadskog naroda Huna u Europu.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6509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Romul</a:t>
            </a:r>
            <a:r>
              <a:rPr lang="hr-HR" dirty="0"/>
              <a:t> </a:t>
            </a:r>
            <a:r>
              <a:rPr lang="hr-HR" dirty="0" err="1"/>
              <a:t>Augustul</a:t>
            </a:r>
            <a:r>
              <a:rPr lang="hr-HR" dirty="0"/>
              <a:t> je na vlast došao uz pomoć svoga oca vojskovođe </a:t>
            </a:r>
            <a:r>
              <a:rPr lang="hr-HR" dirty="0" err="1"/>
              <a:t>Oresta</a:t>
            </a:r>
            <a:r>
              <a:rPr lang="hr-HR" dirty="0"/>
              <a:t> i vladao je kao dječak Zapadnim Rimskim Carstvom.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5449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Rimsko Carstvo nakon podjele 395. godine</a:t>
            </a:r>
            <a:endParaRPr lang="en-US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8391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800" dirty="0"/>
              <a:t> Slabljenje i propadanje Carstva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Nastavna tema: </a:t>
            </a:r>
            <a:r>
              <a:rPr lang="en-US" dirty="0"/>
              <a:t>R</a:t>
            </a:r>
            <a:r>
              <a:rPr lang="hr-HR" dirty="0" err="1"/>
              <a:t>azvoj</a:t>
            </a:r>
            <a:r>
              <a:rPr lang="hr-HR" dirty="0"/>
              <a:t> Rima, njegovo teritorijalno širenje i proces propadanja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Slika na kojoj se prikazuje tekst, fotografija, knjiga, osoba&#10;&#10;Opis je automatski generiran">
            <a:extLst>
              <a:ext uri="{FF2B5EF4-FFF2-40B4-BE49-F238E27FC236}">
                <a16:creationId xmlns:a16="http://schemas.microsoft.com/office/drawing/2014/main" xmlns="" id="{C3FE8AD2-0623-4467-A6B7-90697E2B6C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441" y="1630363"/>
            <a:ext cx="2439706" cy="2963862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A5484C77-709F-4295-BF3D-BC3E1CC16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47264" y="1008422"/>
            <a:ext cx="6339537" cy="479822"/>
          </a:xfrm>
        </p:spPr>
        <p:txBody>
          <a:bodyPr>
            <a:noAutofit/>
          </a:bodyPr>
          <a:lstStyle/>
          <a:p>
            <a:r>
              <a:rPr lang="hr-HR" sz="4000" dirty="0"/>
              <a:t>Propadanje Rimskog Carstva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D56BF391-C508-43E0-89D1-68DC31AA28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/>
              <a:t>Prikaz </a:t>
            </a:r>
            <a:r>
              <a:rPr lang="hr-HR" dirty="0" err="1"/>
              <a:t>Romula</a:t>
            </a:r>
            <a:r>
              <a:rPr lang="hr-HR" dirty="0"/>
              <a:t> </a:t>
            </a:r>
            <a:r>
              <a:rPr lang="hr-HR" dirty="0" err="1"/>
              <a:t>Augustula</a:t>
            </a:r>
            <a:r>
              <a:rPr lang="hr-HR" dirty="0"/>
              <a:t> koji predaje krunu </a:t>
            </a:r>
            <a:r>
              <a:rPr lang="hr-HR" dirty="0" err="1"/>
              <a:t>Odoakaru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6823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527EDF21-4640-4006-82C8-E40FB830C9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331" y="1631156"/>
            <a:ext cx="3669926" cy="2963466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DBF1A8-204D-4418-B33E-AC91941E5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91369" y="888166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hr-HR" dirty="0"/>
              <a:t>Propadanje Rimskog Carstva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F7CD0F63-13C3-4CFA-8DB7-0C636982E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7730" y="1970470"/>
            <a:ext cx="4041775" cy="296346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Promotrite zemljovid u udžbeniku na stranici 190. i odgovorite na pitanja iz udžbenika na stranici 191.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744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08E543-3E8B-435A-9301-538EB4E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BD9C6B9-51B7-4CC0-B7E4-2263BEA17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6059086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2533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03AB7A-8080-4340-910E-42E4304F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F394109-44D8-4E06-AF17-29B73B8C1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05292040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4041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95046B1-A776-410D-B040-78C3C0F7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0BA202B-28FD-4E83-B1AB-F647C9E59C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6099183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0855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D8EA87A-469B-4350-B1E9-4F70E2FF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Rimski carevi III. stoljeća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AD4F22E-20F4-40B1-AD6B-165295C20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3952598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5186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60F0417-14AE-4A42-B7A9-7CDB94657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9E03973-60D3-435F-BFBF-7F8373804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25088" y="960824"/>
            <a:ext cx="6493824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000" dirty="0"/>
              <a:t>Rimski carevi III. stoljeća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xmlns="" id="{3753C95C-514F-40E8-B812-724D641F1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Car Dioklecijan</a:t>
            </a:r>
          </a:p>
          <a:p>
            <a:r>
              <a:rPr lang="hr-HR" dirty="0"/>
              <a:t>Prekinuo razdoblje anarhije</a:t>
            </a:r>
          </a:p>
          <a:p>
            <a:r>
              <a:rPr lang="hr-HR" dirty="0"/>
              <a:t>Reforme Carstva</a:t>
            </a:r>
          </a:p>
          <a:p>
            <a:r>
              <a:rPr lang="hr-HR" dirty="0"/>
              <a:t>Dominat</a:t>
            </a:r>
          </a:p>
          <a:p>
            <a:r>
              <a:rPr lang="hr-HR" dirty="0"/>
              <a:t>Odbrana Carstva</a:t>
            </a:r>
          </a:p>
          <a:p>
            <a:r>
              <a:rPr lang="hr-HR" dirty="0" err="1"/>
              <a:t>Tetrarhija</a:t>
            </a:r>
            <a:r>
              <a:rPr lang="hr-HR" dirty="0"/>
              <a:t>, novi način vladanja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Slika 8" descr="Slika na kojoj se prikazuje zgrada, stajanje, muškarac, velik&#10;&#10;Opis je automatski generiran">
            <a:extLst>
              <a:ext uri="{FF2B5EF4-FFF2-40B4-BE49-F238E27FC236}">
                <a16:creationId xmlns:a16="http://schemas.microsoft.com/office/drawing/2014/main" xmlns="" id="{4469CABA-0676-414C-8201-86EDE04B43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" y="1729958"/>
            <a:ext cx="2879494" cy="38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98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Slika na kojoj se prikazuje staro, zgrada, muškarac, fotografija&#10;&#10;Opis je automatski generiran">
            <a:extLst>
              <a:ext uri="{FF2B5EF4-FFF2-40B4-BE49-F238E27FC236}">
                <a16:creationId xmlns:a16="http://schemas.microsoft.com/office/drawing/2014/main" xmlns="" id="{24B83AE8-E140-4293-94BD-5285ECCFBB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56" y="1048642"/>
            <a:ext cx="2886144" cy="4065953"/>
          </a:xfrm>
        </p:spPr>
      </p:pic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68657B55-C9F8-4F2F-98D8-AB57228378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err="1"/>
              <a:t>Tetrarhija</a:t>
            </a:r>
            <a:endParaRPr lang="hr-HR" dirty="0"/>
          </a:p>
          <a:p>
            <a:r>
              <a:rPr lang="hr-HR" dirty="0"/>
              <a:t>Vlast podijeljena između četvorice suvladara</a:t>
            </a:r>
          </a:p>
          <a:p>
            <a:r>
              <a:rPr lang="hr-HR" dirty="0"/>
              <a:t>Svaki vladar ima svoju prijestolnicu</a:t>
            </a:r>
          </a:p>
          <a:p>
            <a:r>
              <a:rPr lang="hr-HR" dirty="0"/>
              <a:t>Briga o četvrtini teritorija i pripadajućoj granici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xmlns="" id="{1035F041-72A0-434A-A372-70B9A40F7F6F}"/>
              </a:ext>
            </a:extLst>
          </p:cNvPr>
          <p:cNvSpPr/>
          <p:nvPr/>
        </p:nvSpPr>
        <p:spPr>
          <a:xfrm>
            <a:off x="3068800" y="828038"/>
            <a:ext cx="5382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b="1" dirty="0"/>
              <a:t>Rimski carevi III. stoljeća</a:t>
            </a:r>
          </a:p>
        </p:txBody>
      </p:sp>
    </p:spTree>
    <p:extLst>
      <p:ext uri="{BB962C8B-B14F-4D97-AF65-F5344CB8AC3E}">
        <p14:creationId xmlns:p14="http://schemas.microsoft.com/office/powerpoint/2010/main" xmlns="" val="148257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Slika na kojoj se prikazuje zgrada, kip, na otvorenom, osoba&#10;&#10;Opis je automatski generiran">
            <a:extLst>
              <a:ext uri="{FF2B5EF4-FFF2-40B4-BE49-F238E27FC236}">
                <a16:creationId xmlns:a16="http://schemas.microsoft.com/office/drawing/2014/main" xmlns="" id="{1FD2E8D5-C1CF-497E-AF70-2391E09833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612" y="1630363"/>
            <a:ext cx="3741364" cy="2963862"/>
          </a:xfrm>
        </p:spPr>
      </p:pic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4FA57CE7-4161-4F3F-99C2-8A7BD05B53D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Konstantin I.</a:t>
            </a:r>
          </a:p>
          <a:p>
            <a:r>
              <a:rPr lang="hr-HR" dirty="0"/>
              <a:t>Dolazi na vlast nakon kraćeg građanskog rata</a:t>
            </a:r>
          </a:p>
          <a:p>
            <a:r>
              <a:rPr lang="hr-HR" dirty="0"/>
              <a:t>Samostalna vlast u Carstvu</a:t>
            </a:r>
          </a:p>
          <a:p>
            <a:r>
              <a:rPr lang="hr-HR" dirty="0"/>
              <a:t>Konstantinopol, nova prijestolnica</a:t>
            </a:r>
          </a:p>
        </p:txBody>
      </p:sp>
      <p:sp>
        <p:nvSpPr>
          <p:cNvPr id="10" name="Rezervirano mjesto teksta 3">
            <a:extLst>
              <a:ext uri="{FF2B5EF4-FFF2-40B4-BE49-F238E27FC236}">
                <a16:creationId xmlns:a16="http://schemas.microsoft.com/office/drawing/2014/main" xmlns="" id="{DE97E24D-1A7C-426C-B9A9-98031BF43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06752" y="948294"/>
            <a:ext cx="4698248" cy="481012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sz="12300" dirty="0"/>
              <a:t>Rimski carevi III. stoljeća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7132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2F0503-041C-4E03-BAE3-1ABA55BE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8422"/>
            <a:ext cx="8229600" cy="713234"/>
          </a:xfrm>
        </p:spPr>
        <p:txBody>
          <a:bodyPr>
            <a:noAutofit/>
          </a:bodyPr>
          <a:lstStyle/>
          <a:p>
            <a:r>
              <a:rPr lang="hr-HR" sz="4000" dirty="0"/>
              <a:t>Rimski carevi III. stoljeća</a:t>
            </a:r>
            <a:br>
              <a:rPr lang="hr-HR" sz="4000" dirty="0"/>
            </a:br>
            <a:endParaRPr lang="hr-HR" sz="4000" dirty="0"/>
          </a:p>
        </p:txBody>
      </p:sp>
      <p:pic>
        <p:nvPicPr>
          <p:cNvPr id="5" name="Rezervirano mjesto sadržaja 4" descr="Slika na kojoj se prikazuje objekt, kovanica, velik, sjedenje&#10;&#10;Opis je automatski generiran">
            <a:extLst>
              <a:ext uri="{FF2B5EF4-FFF2-40B4-BE49-F238E27FC236}">
                <a16:creationId xmlns:a16="http://schemas.microsoft.com/office/drawing/2014/main" xmlns="" id="{9C6A99FC-E700-4392-B614-5024F5E15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731" y="1563688"/>
            <a:ext cx="3030537" cy="3030537"/>
          </a:xfrm>
        </p:spPr>
      </p:pic>
    </p:spTree>
    <p:extLst>
      <p:ext uri="{BB962C8B-B14F-4D97-AF65-F5344CB8AC3E}">
        <p14:creationId xmlns:p14="http://schemas.microsoft.com/office/powerpoint/2010/main" xmlns="" val="10361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7F33546-7EC8-46B4-960D-47DEB7B5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Propadanje Rimskog Carstva</a:t>
            </a:r>
            <a:endParaRPr lang="en-US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B98C477-751B-4442-A264-442DE540FB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120160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7179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B6B950-773C-4B62-B629-6DD85E33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Propadanje Rimskog Carstva</a:t>
            </a:r>
          </a:p>
        </p:txBody>
      </p:sp>
      <p:pic>
        <p:nvPicPr>
          <p:cNvPr id="5" name="Rezervirano mjesto sadržaja 4" descr="Slika na kojoj se prikazuje tekst, knjiga&#10;&#10;Opis je automatski generiran">
            <a:extLst>
              <a:ext uri="{FF2B5EF4-FFF2-40B4-BE49-F238E27FC236}">
                <a16:creationId xmlns:a16="http://schemas.microsoft.com/office/drawing/2014/main" xmlns="" id="{A63E67B4-4A67-4ADC-9A66-27EF97492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1280" y="1810988"/>
            <a:ext cx="3901440" cy="2535936"/>
          </a:xfrm>
        </p:spPr>
      </p:pic>
    </p:spTree>
    <p:extLst>
      <p:ext uri="{BB962C8B-B14F-4D97-AF65-F5344CB8AC3E}">
        <p14:creationId xmlns:p14="http://schemas.microsoft.com/office/powerpoint/2010/main" xmlns="" val="322361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1D0DE28-EEFC-41B4-99B7-5C66D917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Propadanje Rimskog Carstva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CC4DE18-F595-48CA-B824-516E307C01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452343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95780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351</Words>
  <Application>Microsoft Office PowerPoint</Application>
  <PresentationFormat>On-screen Show (16:9)</PresentationFormat>
  <Paragraphs>73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Slabljenje i propadanje Carstva</vt:lpstr>
      <vt:lpstr>Rimski carevi III. stoljeća</vt:lpstr>
      <vt:lpstr>Slide 3</vt:lpstr>
      <vt:lpstr>Slide 4</vt:lpstr>
      <vt:lpstr>Slide 5</vt:lpstr>
      <vt:lpstr>Rimski carevi III. stoljeća </vt:lpstr>
      <vt:lpstr>Propadanje Rimskog Carstva</vt:lpstr>
      <vt:lpstr>Propadanje Rimskog Carstva</vt:lpstr>
      <vt:lpstr>Propadanje Rimskog Carstva</vt:lpstr>
      <vt:lpstr>Slide 10</vt:lpstr>
      <vt:lpstr>Slide 11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Slabljenje i propadanje Carstva</dc:title>
  <dc:creator>Ivan Cuzic</dc:creator>
  <cp:lastModifiedBy>dvukelic</cp:lastModifiedBy>
  <cp:revision>2</cp:revision>
  <dcterms:created xsi:type="dcterms:W3CDTF">2020-01-11T19:17:04Z</dcterms:created>
  <dcterms:modified xsi:type="dcterms:W3CDTF">2020-01-14T10:37:37Z</dcterms:modified>
</cp:coreProperties>
</file>